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2" r:id="rId2"/>
    <p:sldId id="259" r:id="rId3"/>
    <p:sldId id="294" r:id="rId4"/>
    <p:sldId id="299" r:id="rId5"/>
    <p:sldId id="300" r:id="rId6"/>
    <p:sldId id="296" r:id="rId7"/>
    <p:sldId id="297" r:id="rId8"/>
    <p:sldId id="298" r:id="rId9"/>
    <p:sldId id="301" r:id="rId10"/>
    <p:sldId id="303" r:id="rId11"/>
    <p:sldId id="302" r:id="rId12"/>
    <p:sldId id="304" r:id="rId13"/>
    <p:sldId id="295" r:id="rId14"/>
    <p:sldId id="305" r:id="rId15"/>
    <p:sldId id="306" r:id="rId16"/>
    <p:sldId id="308" r:id="rId17"/>
    <p:sldId id="307" r:id="rId18"/>
    <p:sldId id="309" r:id="rId19"/>
    <p:sldId id="310" r:id="rId20"/>
    <p:sldId id="293" r:id="rId21"/>
  </p:sldIdLst>
  <p:sldSz cx="9144000" cy="6858000" type="screen4x3"/>
  <p:notesSz cx="6858000" cy="9144000"/>
  <p:custDataLst>
    <p:tags r:id="rId23"/>
  </p:custDataLst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01D"/>
    <a:srgbClr val="25652D"/>
    <a:srgbClr val="FF6600"/>
    <a:srgbClr val="FFFFFF"/>
    <a:srgbClr val="6D8838"/>
    <a:srgbClr val="0066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36" autoAdjust="0"/>
    <p:restoredTop sz="94660"/>
  </p:normalViewPr>
  <p:slideViewPr>
    <p:cSldViewPr>
      <p:cViewPr>
        <p:scale>
          <a:sx n="67" d="100"/>
          <a:sy n="67" d="100"/>
        </p:scale>
        <p:origin x="-16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6F3305D-3E52-4612-9C1B-83B2CD0CEA5F}" type="datetimeFigureOut">
              <a:rPr lang="bg-BG"/>
              <a:pPr>
                <a:defRPr/>
              </a:pPr>
              <a:t>15.12.2011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bg-BG" noProof="0" smtClean="0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noProof="0" smtClean="0"/>
              <a:t>Щракн., за да ред. стил на загл. в обр.</a:t>
            </a:r>
          </a:p>
          <a:p>
            <a:pPr lvl="1"/>
            <a:r>
              <a:rPr lang="bg-BG" noProof="0" smtClean="0"/>
              <a:t>Второ ниво</a:t>
            </a:r>
          </a:p>
          <a:p>
            <a:pPr lvl="2"/>
            <a:r>
              <a:rPr lang="bg-BG" noProof="0" smtClean="0"/>
              <a:t>Трето ниво</a:t>
            </a:r>
          </a:p>
          <a:p>
            <a:pPr lvl="3"/>
            <a:r>
              <a:rPr lang="bg-BG" noProof="0" smtClean="0"/>
              <a:t>Четвърто ниво</a:t>
            </a:r>
          </a:p>
          <a:p>
            <a:pPr lvl="4"/>
            <a:r>
              <a:rPr lang="bg-BG" noProof="0" smtClean="0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EDE2D6A-02B9-4C4F-AC3E-3B27B34718A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135738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23556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352C74-56A0-45BC-8C4D-CABB0C975487}" type="slidenum">
              <a:rPr lang="bg-BG" smtClean="0"/>
              <a:pPr eaLnBrk="1" hangingPunct="1"/>
              <a:t>1</a:t>
            </a:fld>
            <a:endParaRPr lang="bg-BG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32772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5EE2B5C-FDB9-4C54-A2B5-1E1B2BA2FD5E}" type="slidenum">
              <a:rPr lang="bg-BG" smtClean="0"/>
              <a:pPr eaLnBrk="1" hangingPunct="1"/>
              <a:t>10</a:t>
            </a:fld>
            <a:endParaRPr lang="bg-BG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33796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E8C550C-2437-443D-8CCD-A8C3A1E8C667}" type="slidenum">
              <a:rPr lang="bg-BG" smtClean="0"/>
              <a:pPr eaLnBrk="1" hangingPunct="1"/>
              <a:t>11</a:t>
            </a:fld>
            <a:endParaRPr lang="bg-BG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34820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0B1950-E377-4C4E-B5A3-66A677F7E14D}" type="slidenum">
              <a:rPr lang="bg-BG" smtClean="0"/>
              <a:pPr eaLnBrk="1" hangingPunct="1"/>
              <a:t>12</a:t>
            </a:fld>
            <a:endParaRPr lang="bg-BG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35844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B195DDD-E3FA-4FB2-B45C-D832A6E20FB0}" type="slidenum">
              <a:rPr lang="bg-BG" smtClean="0"/>
              <a:pPr eaLnBrk="1" hangingPunct="1"/>
              <a:t>13</a:t>
            </a:fld>
            <a:endParaRPr lang="bg-BG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36868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3F93FAB-4614-4797-8679-9A32899BBFFE}" type="slidenum">
              <a:rPr lang="bg-BG" smtClean="0"/>
              <a:pPr eaLnBrk="1" hangingPunct="1"/>
              <a:t>14</a:t>
            </a:fld>
            <a:endParaRPr lang="bg-BG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37892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F57ED12-29CE-40B9-BC3B-583F2A9FB6CB}" type="slidenum">
              <a:rPr lang="bg-BG" smtClean="0"/>
              <a:pPr eaLnBrk="1" hangingPunct="1"/>
              <a:t>15</a:t>
            </a:fld>
            <a:endParaRPr lang="bg-BG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38916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6CFF6D-EAB2-4046-855B-A03E32E193BC}" type="slidenum">
              <a:rPr lang="bg-BG" smtClean="0"/>
              <a:pPr eaLnBrk="1" hangingPunct="1"/>
              <a:t>16</a:t>
            </a:fld>
            <a:endParaRPr lang="bg-BG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39940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A3C4FA-864A-4D21-94A6-5068FF518BDF}" type="slidenum">
              <a:rPr lang="bg-BG" smtClean="0"/>
              <a:pPr eaLnBrk="1" hangingPunct="1"/>
              <a:t>17</a:t>
            </a:fld>
            <a:endParaRPr lang="bg-BG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40964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DFF33F-4BDD-4597-B9F5-C6694323EEC2}" type="slidenum">
              <a:rPr lang="bg-BG" smtClean="0"/>
              <a:pPr eaLnBrk="1" hangingPunct="1"/>
              <a:t>18</a:t>
            </a:fld>
            <a:endParaRPr lang="bg-BG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41988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BCABA03-EC23-4719-B7CF-EBD0373E6ACE}" type="slidenum">
              <a:rPr lang="bg-BG" smtClean="0"/>
              <a:pPr eaLnBrk="1" hangingPunct="1"/>
              <a:t>19</a:t>
            </a:fld>
            <a:endParaRPr lang="bg-BG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6F2A65-0E88-443D-8AE3-B738C8C91D51}" type="slidenum">
              <a:rPr lang="bg-BG" smtClean="0"/>
              <a:pPr eaLnBrk="1" hangingPunct="1"/>
              <a:t>2</a:t>
            </a:fld>
            <a:endParaRPr lang="bg-BG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bg-BG" smtClean="0"/>
              <a:t>Оценка на постигнатото, възлагане на  домашна работа.</a:t>
            </a:r>
          </a:p>
          <a:p>
            <a:endParaRPr lang="bg-BG" smtClean="0"/>
          </a:p>
        </p:txBody>
      </p:sp>
      <p:sp>
        <p:nvSpPr>
          <p:cNvPr id="43012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BE23FFE-CD97-4C2C-864F-512ECDA33DA9}" type="slidenum">
              <a:rPr lang="bg-BG" smtClean="0"/>
              <a:pPr eaLnBrk="1" hangingPunct="1"/>
              <a:t>20</a:t>
            </a:fld>
            <a:endParaRPr lang="bg-BG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25604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AC54687-372E-4917-9917-C4B18B53011E}" type="slidenum">
              <a:rPr lang="bg-BG" smtClean="0"/>
              <a:pPr eaLnBrk="1" hangingPunct="1"/>
              <a:t>3</a:t>
            </a:fld>
            <a:endParaRPr lang="bg-BG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26628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EF1357-569B-4362-9E6B-145953390760}" type="slidenum">
              <a:rPr lang="bg-BG" smtClean="0"/>
              <a:pPr eaLnBrk="1" hangingPunct="1"/>
              <a:t>4</a:t>
            </a:fld>
            <a:endParaRPr lang="bg-BG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27652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4EC59E-973E-46EE-9869-5DCA69266BB9}" type="slidenum">
              <a:rPr lang="bg-BG" smtClean="0"/>
              <a:pPr eaLnBrk="1" hangingPunct="1"/>
              <a:t>5</a:t>
            </a:fld>
            <a:endParaRPr lang="bg-BG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28676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AA3894C-3866-4CF3-A6AC-B75867DEDFE4}" type="slidenum">
              <a:rPr lang="bg-BG" smtClean="0"/>
              <a:pPr eaLnBrk="1" hangingPunct="1"/>
              <a:t>6</a:t>
            </a:fld>
            <a:endParaRPr lang="bg-BG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29700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F476566-0C15-4AA1-9DD6-6C0A50044ACC}" type="slidenum">
              <a:rPr lang="bg-BG" smtClean="0"/>
              <a:pPr eaLnBrk="1" hangingPunct="1"/>
              <a:t>7</a:t>
            </a:fld>
            <a:endParaRPr lang="bg-BG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30724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EB7F6E-F5F1-4070-8693-E84479D57F19}" type="slidenum">
              <a:rPr lang="bg-BG" smtClean="0"/>
              <a:pPr eaLnBrk="1" hangingPunct="1"/>
              <a:t>8</a:t>
            </a:fld>
            <a:endParaRPr lang="bg-BG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Контейнер за изображение на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smtClean="0"/>
          </a:p>
        </p:txBody>
      </p:sp>
      <p:sp>
        <p:nvSpPr>
          <p:cNvPr id="31748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CA5EA0A-AEF9-4C3F-86CD-DB881B79C5DD}" type="slidenum">
              <a:rPr lang="bg-BG" smtClean="0"/>
              <a:pPr eaLnBrk="1" hangingPunct="1"/>
              <a:t>9</a:t>
            </a:fld>
            <a:endParaRPr lang="bg-BG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0D151-C9FD-4A67-93EF-0AAE27ED8C63}" type="datetimeFigureOut">
              <a:rPr lang="bg-BG"/>
              <a:pPr>
                <a:defRPr/>
              </a:pPr>
              <a:t>15.12.2011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B4371-FD98-4669-8500-89E7CAFA8F5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3967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4578C-E52F-48DC-AF25-96AE493B2C54}" type="datetimeFigureOut">
              <a:rPr lang="bg-BG"/>
              <a:pPr>
                <a:defRPr/>
              </a:pPr>
              <a:t>15.12.2011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14B82-F637-4384-AF22-B13EEC7BA8F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9392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3B291-CE90-4EFA-B556-7B0763A3FB05}" type="datetimeFigureOut">
              <a:rPr lang="bg-BG"/>
              <a:pPr>
                <a:defRPr/>
              </a:pPr>
              <a:t>15.12.2011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7675F-F985-4760-B232-B7461B1E05D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0639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F025E-698F-4B15-ADE0-6BAA40DC696B}" type="datetimeFigureOut">
              <a:rPr lang="bg-BG"/>
              <a:pPr>
                <a:defRPr/>
              </a:pPr>
              <a:t>15.12.2011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ED139-8AE0-4062-BDA5-1B057D900CE4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94719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78CF5-E057-40B2-8883-E10194590205}" type="datetimeFigureOut">
              <a:rPr lang="bg-BG"/>
              <a:pPr>
                <a:defRPr/>
              </a:pPr>
              <a:t>15.12.2011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5F42E-B689-4DFC-A6FB-453695E7855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85425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D5554-93A4-4E7B-91C9-893DA5E0EB07}" type="datetimeFigureOut">
              <a:rPr lang="bg-BG"/>
              <a:pPr>
                <a:defRPr/>
              </a:pPr>
              <a:t>15.12.2011 г.</a:t>
            </a:fld>
            <a:endParaRPr lang="bg-BG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052C8-7693-46B1-AB3E-834704944CE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09187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66C48-A62F-4B58-A913-4B8A1FFE05B6}" type="datetimeFigureOut">
              <a:rPr lang="bg-BG"/>
              <a:pPr>
                <a:defRPr/>
              </a:pPr>
              <a:t>15.12.2011 г.</a:t>
            </a:fld>
            <a:endParaRPr lang="bg-BG"/>
          </a:p>
        </p:txBody>
      </p:sp>
      <p:sp>
        <p:nvSpPr>
          <p:cNvPr id="8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2B588-B320-4861-999D-17990D500FA2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92923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2243A-8F2A-48D9-B026-3B32CABB01E4}" type="datetimeFigureOut">
              <a:rPr lang="bg-BG"/>
              <a:pPr>
                <a:defRPr/>
              </a:pPr>
              <a:t>15.12.2011 г.</a:t>
            </a:fld>
            <a:endParaRPr lang="bg-BG"/>
          </a:p>
        </p:txBody>
      </p:sp>
      <p:sp>
        <p:nvSpPr>
          <p:cNvPr id="4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9D7AA-0727-4968-B4E0-ADA81A1A0D24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95568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7D40F-7832-4C44-A37E-3BEE48708459}" type="datetimeFigureOut">
              <a:rPr lang="bg-BG"/>
              <a:pPr>
                <a:defRPr/>
              </a:pPr>
              <a:t>15.12.2011 г.</a:t>
            </a:fld>
            <a:endParaRPr lang="bg-BG"/>
          </a:p>
        </p:txBody>
      </p:sp>
      <p:sp>
        <p:nvSpPr>
          <p:cNvPr id="3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461AC-4855-4966-A10A-426E0D7AB884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6756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34138-2A00-4E38-82EE-4DDC2BBA310B}" type="datetimeFigureOut">
              <a:rPr lang="bg-BG"/>
              <a:pPr>
                <a:defRPr/>
              </a:pPr>
              <a:t>15.12.2011 г.</a:t>
            </a:fld>
            <a:endParaRPr lang="bg-BG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EA14C-BAFA-42FF-8A9E-EA78ACB7988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36726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 smtClean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6D3B0-60CC-477A-8842-E6F8D4E6286A}" type="datetimeFigureOut">
              <a:rPr lang="bg-BG"/>
              <a:pPr>
                <a:defRPr/>
              </a:pPr>
              <a:t>15.12.2011 г.</a:t>
            </a:fld>
            <a:endParaRPr lang="bg-BG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59A5A-8909-486C-9D71-DAE61DCCD40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46108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Контейнер за заглавие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Щракнете, за да редактирате стила на заглавието в образеца</a:t>
            </a:r>
          </a:p>
        </p:txBody>
      </p:sp>
      <p:sp>
        <p:nvSpPr>
          <p:cNvPr id="2051" name="Текстов контейне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37BBD3-6F9E-4978-9177-3D8AD7D6A350}" type="datetimeFigureOut">
              <a:rPr lang="bg-BG"/>
              <a:pPr>
                <a:defRPr/>
              </a:pPr>
              <a:t>15.12.2011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4664BC-24C1-4752-BA65-0EA00A245F0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4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2.jpeg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Bulvest\Bulvest-шаблони\Копие от ОАЖ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786063"/>
            <a:ext cx="3482975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Текстово поле 2"/>
          <p:cNvSpPr txBox="1">
            <a:spLocks noChangeArrowheads="1"/>
          </p:cNvSpPr>
          <p:nvPr/>
        </p:nvSpPr>
        <p:spPr bwMode="auto">
          <a:xfrm>
            <a:off x="4929188" y="5811838"/>
            <a:ext cx="3714750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bg-BG">
              <a:latin typeface="Georgia" pitchFamily="18" charset="0"/>
            </a:endParaRPr>
          </a:p>
          <a:p>
            <a:pPr eaLnBrk="1" hangingPunct="1"/>
            <a:r>
              <a:rPr lang="bg-BG">
                <a:latin typeface="Georgia" pitchFamily="18" charset="0"/>
              </a:rPr>
              <a:t>ИЗДАТЕЛСТВО  БУЛВЕСТ </a:t>
            </a:r>
            <a:r>
              <a:rPr lang="bg-BG" sz="2000">
                <a:latin typeface="Calibri" pitchFamily="34" charset="0"/>
              </a:rPr>
              <a:t>2000</a:t>
            </a:r>
          </a:p>
          <a:p>
            <a:pPr eaLnBrk="1" hangingPunct="1"/>
            <a:endParaRPr lang="bg-BG" sz="2400">
              <a:latin typeface="Georgia" pitchFamily="18" charset="0"/>
            </a:endParaRPr>
          </a:p>
        </p:txBody>
      </p:sp>
      <p:sp>
        <p:nvSpPr>
          <p:cNvPr id="4" name="Правоъгълник 3"/>
          <p:cNvSpPr/>
          <p:nvPr/>
        </p:nvSpPr>
        <p:spPr>
          <a:xfrm>
            <a:off x="4000496" y="2786058"/>
            <a:ext cx="476765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4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Georgia" pitchFamily="18" charset="0"/>
              </a:rPr>
              <a:t>за първи клас</a:t>
            </a:r>
          </a:p>
        </p:txBody>
      </p:sp>
      <p:sp>
        <p:nvSpPr>
          <p:cNvPr id="6" name="Правоъгълник 5"/>
          <p:cNvSpPr/>
          <p:nvPr/>
        </p:nvSpPr>
        <p:spPr>
          <a:xfrm>
            <a:off x="1071538" y="1071546"/>
            <a:ext cx="7063152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bg-BG" sz="6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Georgia" pitchFamily="18" charset="0"/>
              </a:rPr>
              <a:t>МАТЕМАТИКА</a:t>
            </a:r>
            <a:endParaRPr lang="bg-BG" sz="6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кръглен правоъгълник 1"/>
          <p:cNvSpPr/>
          <p:nvPr/>
        </p:nvSpPr>
        <p:spPr>
          <a:xfrm>
            <a:off x="714348" y="1214422"/>
            <a:ext cx="500066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4</a:t>
            </a:r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1000125"/>
            <a:ext cx="10001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1928813"/>
            <a:ext cx="10001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000125"/>
            <a:ext cx="10001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928813"/>
            <a:ext cx="10001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1000125"/>
            <a:ext cx="10001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1000125"/>
            <a:ext cx="10001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000125"/>
            <a:ext cx="10001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1928813"/>
            <a:ext cx="10001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1928813"/>
            <a:ext cx="10001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1928813"/>
            <a:ext cx="10001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3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160226">
            <a:off x="6916738" y="1130300"/>
            <a:ext cx="20955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Текстово поле 13"/>
          <p:cNvSpPr txBox="1">
            <a:spLocks noChangeArrowheads="1"/>
          </p:cNvSpPr>
          <p:nvPr/>
        </p:nvSpPr>
        <p:spPr bwMode="auto">
          <a:xfrm>
            <a:off x="6286500" y="1857375"/>
            <a:ext cx="7858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6000"/>
              <a:t>=</a:t>
            </a:r>
          </a:p>
        </p:txBody>
      </p:sp>
      <p:pic>
        <p:nvPicPr>
          <p:cNvPr id="28676" name="Picture 4" descr="D:\cveta\12 юли\Picture 13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3786188"/>
            <a:ext cx="321945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6" name="Picture 5" descr="D:\My Pictures\деца\учка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3571875"/>
            <a:ext cx="185737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кръглен правоъгълник 1"/>
          <p:cNvSpPr/>
          <p:nvPr/>
        </p:nvSpPr>
        <p:spPr>
          <a:xfrm>
            <a:off x="714348" y="1214422"/>
            <a:ext cx="500066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5</a:t>
            </a:r>
          </a:p>
        </p:txBody>
      </p:sp>
      <p:sp>
        <p:nvSpPr>
          <p:cNvPr id="4" name="Текстово поле 3"/>
          <p:cNvSpPr txBox="1">
            <a:spLocks noChangeArrowheads="1"/>
          </p:cNvSpPr>
          <p:nvPr/>
        </p:nvSpPr>
        <p:spPr bwMode="auto">
          <a:xfrm>
            <a:off x="2643188" y="1928813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3200">
                <a:latin typeface="Times New Roman" pitchFamily="18" charset="0"/>
                <a:cs typeface="Times New Roman" pitchFamily="18" charset="0"/>
              </a:rPr>
              <a:t>6 ед. + 4 ед. = 10 ед.</a:t>
            </a:r>
          </a:p>
        </p:txBody>
      </p:sp>
      <p:sp>
        <p:nvSpPr>
          <p:cNvPr id="5" name="Текстово поле 4"/>
          <p:cNvSpPr txBox="1">
            <a:spLocks noChangeArrowheads="1"/>
          </p:cNvSpPr>
          <p:nvPr/>
        </p:nvSpPr>
        <p:spPr bwMode="auto">
          <a:xfrm>
            <a:off x="2643188" y="2500313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3200">
                <a:latin typeface="Times New Roman" pitchFamily="18" charset="0"/>
                <a:cs typeface="Times New Roman" pitchFamily="18" charset="0"/>
              </a:rPr>
              <a:t>10 ед. = 1 дес.</a:t>
            </a:r>
          </a:p>
        </p:txBody>
      </p:sp>
      <p:pic>
        <p:nvPicPr>
          <p:cNvPr id="13319" name="Picture 3" descr="D:\cveta\12 юли\Копие от Picture 135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FFFE"/>
              </a:clrFrom>
              <a:clrTo>
                <a:srgbClr val="FB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928688"/>
            <a:ext cx="1571625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 descr="D:\cveta\12 юли\Копие (2) от Picture 135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3571875"/>
            <a:ext cx="2884488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ово поле 9"/>
          <p:cNvSpPr txBox="1">
            <a:spLocks noChangeArrowheads="1"/>
          </p:cNvSpPr>
          <p:nvPr/>
        </p:nvSpPr>
        <p:spPr bwMode="auto">
          <a:xfrm>
            <a:off x="1643063" y="4714875"/>
            <a:ext cx="7286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3200">
                <a:latin typeface="Times New Roman" pitchFamily="18" charset="0"/>
                <a:cs typeface="Times New Roman" pitchFamily="18" charset="0"/>
              </a:rPr>
              <a:t>4 ед. + 4 ед. + 1ед. + 1ед.  =               ед.</a:t>
            </a:r>
          </a:p>
        </p:txBody>
      </p:sp>
      <p:sp>
        <p:nvSpPr>
          <p:cNvPr id="11" name="Закръглен правоъгълник 10"/>
          <p:cNvSpPr/>
          <p:nvPr/>
        </p:nvSpPr>
        <p:spPr>
          <a:xfrm>
            <a:off x="6572250" y="4786313"/>
            <a:ext cx="571500" cy="5000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2" name="Закръглен правоъгълник 11"/>
          <p:cNvSpPr/>
          <p:nvPr/>
        </p:nvSpPr>
        <p:spPr>
          <a:xfrm>
            <a:off x="7143750" y="4786313"/>
            <a:ext cx="571500" cy="5000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3" name="Закръглен правоъгълник 12"/>
          <p:cNvSpPr/>
          <p:nvPr/>
        </p:nvSpPr>
        <p:spPr>
          <a:xfrm>
            <a:off x="6572250" y="4786313"/>
            <a:ext cx="571500" cy="5000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3600" dirty="0"/>
              <a:t>1</a:t>
            </a:r>
          </a:p>
        </p:txBody>
      </p:sp>
      <p:sp>
        <p:nvSpPr>
          <p:cNvPr id="14" name="Закръглен правоъгълник 13"/>
          <p:cNvSpPr/>
          <p:nvPr/>
        </p:nvSpPr>
        <p:spPr>
          <a:xfrm>
            <a:off x="7143750" y="4786313"/>
            <a:ext cx="571500" cy="5000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3600" dirty="0"/>
              <a:t>0</a:t>
            </a:r>
          </a:p>
        </p:txBody>
      </p:sp>
      <p:pic>
        <p:nvPicPr>
          <p:cNvPr id="13326" name="Picture 5" descr="D:\My Pictures\деца\учка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3375"/>
            <a:ext cx="18002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кръглен правоъгълник 1"/>
          <p:cNvSpPr/>
          <p:nvPr/>
        </p:nvSpPr>
        <p:spPr>
          <a:xfrm>
            <a:off x="714348" y="1214422"/>
            <a:ext cx="500066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6</a:t>
            </a:r>
          </a:p>
        </p:txBody>
      </p:sp>
      <p:pic>
        <p:nvPicPr>
          <p:cNvPr id="14341" name="Picture 5" descr="D:\My Pictures\деца\учка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642938"/>
            <a:ext cx="18002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Текстово поле 3"/>
          <p:cNvSpPr txBox="1"/>
          <p:nvPr/>
        </p:nvSpPr>
        <p:spPr>
          <a:xfrm>
            <a:off x="3857625" y="1928813"/>
            <a:ext cx="5000625" cy="584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bg-BG" sz="3200" dirty="0">
                <a:latin typeface="Times New Roman" pitchFamily="18" charset="0"/>
                <a:cs typeface="Times New Roman" pitchFamily="18" charset="0"/>
              </a:rPr>
              <a:t>Запишете с цифри числата:</a:t>
            </a:r>
          </a:p>
        </p:txBody>
      </p:sp>
      <p:sp>
        <p:nvSpPr>
          <p:cNvPr id="14343" name="Текстово поле 4"/>
          <p:cNvSpPr txBox="1">
            <a:spLocks noChangeArrowheads="1"/>
          </p:cNvSpPr>
          <p:nvPr/>
        </p:nvSpPr>
        <p:spPr bwMode="auto">
          <a:xfrm>
            <a:off x="571500" y="3500438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3200">
                <a:latin typeface="Times New Roman" pitchFamily="18" charset="0"/>
                <a:cs typeface="Times New Roman" pitchFamily="18" charset="0"/>
              </a:rPr>
              <a:t>седем        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bg-BG" sz="3200">
                <a:latin typeface="Times New Roman" pitchFamily="18" charset="0"/>
                <a:cs typeface="Times New Roman" pitchFamily="18" charset="0"/>
              </a:rPr>
              <a:t>три        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bg-BG" sz="3200">
                <a:latin typeface="Times New Roman" pitchFamily="18" charset="0"/>
                <a:cs typeface="Times New Roman" pitchFamily="18" charset="0"/>
              </a:rPr>
              <a:t> нула       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bg-BG" sz="3200">
                <a:latin typeface="Times New Roman" pitchFamily="18" charset="0"/>
                <a:cs typeface="Times New Roman" pitchFamily="18" charset="0"/>
              </a:rPr>
              <a:t> десет               . </a:t>
            </a:r>
          </a:p>
        </p:txBody>
      </p:sp>
      <p:sp>
        <p:nvSpPr>
          <p:cNvPr id="6" name="Закръглен правоъгълник 5"/>
          <p:cNvSpPr/>
          <p:nvPr/>
        </p:nvSpPr>
        <p:spPr>
          <a:xfrm>
            <a:off x="1857375" y="3500438"/>
            <a:ext cx="571500" cy="5000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 sz="3600" dirty="0"/>
          </a:p>
        </p:txBody>
      </p:sp>
      <p:sp>
        <p:nvSpPr>
          <p:cNvPr id="7" name="Закръглен правоъгълник 6"/>
          <p:cNvSpPr/>
          <p:nvPr/>
        </p:nvSpPr>
        <p:spPr>
          <a:xfrm>
            <a:off x="3429000" y="3500438"/>
            <a:ext cx="571500" cy="5000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 sz="3600" dirty="0"/>
          </a:p>
        </p:txBody>
      </p:sp>
      <p:sp>
        <p:nvSpPr>
          <p:cNvPr id="8" name="Закръглен правоъгълник 7"/>
          <p:cNvSpPr/>
          <p:nvPr/>
        </p:nvSpPr>
        <p:spPr>
          <a:xfrm>
            <a:off x="5214938" y="3500438"/>
            <a:ext cx="571500" cy="5000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 sz="3600" dirty="0"/>
          </a:p>
        </p:txBody>
      </p:sp>
      <p:sp>
        <p:nvSpPr>
          <p:cNvPr id="9" name="Закръглен правоъгълник 8"/>
          <p:cNvSpPr/>
          <p:nvPr/>
        </p:nvSpPr>
        <p:spPr>
          <a:xfrm>
            <a:off x="7072313" y="3571875"/>
            <a:ext cx="571500" cy="5000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 sz="3600" dirty="0"/>
          </a:p>
        </p:txBody>
      </p:sp>
      <p:sp>
        <p:nvSpPr>
          <p:cNvPr id="10" name="Закръглен правоъгълник 9"/>
          <p:cNvSpPr/>
          <p:nvPr/>
        </p:nvSpPr>
        <p:spPr>
          <a:xfrm>
            <a:off x="7643813" y="3571875"/>
            <a:ext cx="571500" cy="5000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 sz="3600" dirty="0"/>
          </a:p>
        </p:txBody>
      </p:sp>
      <p:sp>
        <p:nvSpPr>
          <p:cNvPr id="11" name="Закръглен правоъгълник 10"/>
          <p:cNvSpPr/>
          <p:nvPr/>
        </p:nvSpPr>
        <p:spPr>
          <a:xfrm>
            <a:off x="1857375" y="3500438"/>
            <a:ext cx="571500" cy="50006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3600" dirty="0"/>
              <a:t>7</a:t>
            </a:r>
          </a:p>
        </p:txBody>
      </p:sp>
      <p:sp>
        <p:nvSpPr>
          <p:cNvPr id="12" name="Закръглен правоъгълник 11"/>
          <p:cNvSpPr/>
          <p:nvPr/>
        </p:nvSpPr>
        <p:spPr>
          <a:xfrm>
            <a:off x="3429000" y="3500438"/>
            <a:ext cx="571500" cy="50006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3600" dirty="0"/>
              <a:t>3 </a:t>
            </a:r>
          </a:p>
        </p:txBody>
      </p:sp>
      <p:sp>
        <p:nvSpPr>
          <p:cNvPr id="14" name="Закръглен правоъгълник 13"/>
          <p:cNvSpPr/>
          <p:nvPr/>
        </p:nvSpPr>
        <p:spPr>
          <a:xfrm>
            <a:off x="5214938" y="3500438"/>
            <a:ext cx="571500" cy="50006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3600" dirty="0"/>
              <a:t>0</a:t>
            </a:r>
          </a:p>
        </p:txBody>
      </p:sp>
      <p:sp>
        <p:nvSpPr>
          <p:cNvPr id="15" name="Закръглен правоъгълник 14"/>
          <p:cNvSpPr/>
          <p:nvPr/>
        </p:nvSpPr>
        <p:spPr>
          <a:xfrm>
            <a:off x="7072313" y="3571875"/>
            <a:ext cx="571500" cy="50006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3600" dirty="0"/>
              <a:t>1</a:t>
            </a:r>
          </a:p>
        </p:txBody>
      </p:sp>
      <p:sp>
        <p:nvSpPr>
          <p:cNvPr id="16" name="Закръглен правоъгълник 15"/>
          <p:cNvSpPr/>
          <p:nvPr/>
        </p:nvSpPr>
        <p:spPr>
          <a:xfrm>
            <a:off x="7643813" y="3571875"/>
            <a:ext cx="571500" cy="50006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3600" dirty="0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кръглен правоъгълник 1"/>
          <p:cNvSpPr/>
          <p:nvPr/>
        </p:nvSpPr>
        <p:spPr>
          <a:xfrm>
            <a:off x="714348" y="1214422"/>
            <a:ext cx="500066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7</a:t>
            </a:r>
          </a:p>
        </p:txBody>
      </p:sp>
      <p:sp>
        <p:nvSpPr>
          <p:cNvPr id="15365" name="Текстово поле 2"/>
          <p:cNvSpPr txBox="1">
            <a:spLocks noChangeArrowheads="1"/>
          </p:cNvSpPr>
          <p:nvPr/>
        </p:nvSpPr>
        <p:spPr bwMode="auto">
          <a:xfrm>
            <a:off x="2500313" y="1357313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3200">
                <a:latin typeface="Times New Roman" pitchFamily="18" charset="0"/>
                <a:cs typeface="Times New Roman" pitchFamily="18" charset="0"/>
              </a:rPr>
              <a:t>10 ед. = 7 ед. +       ед.</a:t>
            </a:r>
          </a:p>
        </p:txBody>
      </p:sp>
      <p:sp>
        <p:nvSpPr>
          <p:cNvPr id="4" name="Закръглен правоъгълник 3"/>
          <p:cNvSpPr/>
          <p:nvPr/>
        </p:nvSpPr>
        <p:spPr>
          <a:xfrm>
            <a:off x="5214938" y="1428750"/>
            <a:ext cx="500062" cy="5000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5367" name="Текстово поле 4"/>
          <p:cNvSpPr txBox="1">
            <a:spLocks noChangeArrowheads="1"/>
          </p:cNvSpPr>
          <p:nvPr/>
        </p:nvSpPr>
        <p:spPr bwMode="auto">
          <a:xfrm>
            <a:off x="2500313" y="2143125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3200">
                <a:latin typeface="Times New Roman" pitchFamily="18" charset="0"/>
                <a:cs typeface="Times New Roman" pitchFamily="18" charset="0"/>
              </a:rPr>
              <a:t>1 дес. =      ед. +  3 ед.</a:t>
            </a:r>
          </a:p>
        </p:txBody>
      </p:sp>
      <p:sp>
        <p:nvSpPr>
          <p:cNvPr id="6" name="Закръглен правоъгълник 5"/>
          <p:cNvSpPr/>
          <p:nvPr/>
        </p:nvSpPr>
        <p:spPr>
          <a:xfrm>
            <a:off x="3929063" y="2143125"/>
            <a:ext cx="500062" cy="5000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5369" name="Текстово поле 6"/>
          <p:cNvSpPr txBox="1">
            <a:spLocks noChangeArrowheads="1"/>
          </p:cNvSpPr>
          <p:nvPr/>
        </p:nvSpPr>
        <p:spPr bwMode="auto">
          <a:xfrm>
            <a:off x="2643188" y="3500438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3200">
                <a:latin typeface="Times New Roman" pitchFamily="18" charset="0"/>
                <a:cs typeface="Times New Roman" pitchFamily="18" charset="0"/>
              </a:rPr>
              <a:t>10 ед. = 9 ед. +       ед.</a:t>
            </a:r>
          </a:p>
        </p:txBody>
      </p:sp>
      <p:sp>
        <p:nvSpPr>
          <p:cNvPr id="8" name="Закръглен правоъгълник 7"/>
          <p:cNvSpPr/>
          <p:nvPr/>
        </p:nvSpPr>
        <p:spPr>
          <a:xfrm>
            <a:off x="5429250" y="3571875"/>
            <a:ext cx="500063" cy="5000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5371" name="Текстово поле 8"/>
          <p:cNvSpPr txBox="1">
            <a:spLocks noChangeArrowheads="1"/>
          </p:cNvSpPr>
          <p:nvPr/>
        </p:nvSpPr>
        <p:spPr bwMode="auto">
          <a:xfrm>
            <a:off x="2714625" y="4286250"/>
            <a:ext cx="4643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3200">
                <a:latin typeface="Times New Roman" pitchFamily="18" charset="0"/>
                <a:cs typeface="Times New Roman" pitchFamily="18" charset="0"/>
              </a:rPr>
              <a:t>1 дес. =       ед. +  1 ед.</a:t>
            </a:r>
          </a:p>
        </p:txBody>
      </p:sp>
      <p:sp>
        <p:nvSpPr>
          <p:cNvPr id="10" name="Закръглен правоъгълник 9"/>
          <p:cNvSpPr/>
          <p:nvPr/>
        </p:nvSpPr>
        <p:spPr>
          <a:xfrm>
            <a:off x="4214813" y="4357688"/>
            <a:ext cx="500062" cy="5000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pic>
        <p:nvPicPr>
          <p:cNvPr id="15373" name="Picture 5" descr="D:\My Pictures\деца\учка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2071688"/>
            <a:ext cx="18002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Закръглен правоъгълник 11"/>
          <p:cNvSpPr/>
          <p:nvPr/>
        </p:nvSpPr>
        <p:spPr>
          <a:xfrm>
            <a:off x="5214938" y="1428750"/>
            <a:ext cx="500062" cy="50006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3</a:t>
            </a:r>
          </a:p>
        </p:txBody>
      </p:sp>
      <p:sp>
        <p:nvSpPr>
          <p:cNvPr id="13" name="Закръглен правоъгълник 12"/>
          <p:cNvSpPr/>
          <p:nvPr/>
        </p:nvSpPr>
        <p:spPr>
          <a:xfrm>
            <a:off x="3929063" y="2143125"/>
            <a:ext cx="500062" cy="50006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7</a:t>
            </a:r>
          </a:p>
        </p:txBody>
      </p:sp>
      <p:sp>
        <p:nvSpPr>
          <p:cNvPr id="14" name="Закръглен правоъгълник 13"/>
          <p:cNvSpPr/>
          <p:nvPr/>
        </p:nvSpPr>
        <p:spPr>
          <a:xfrm>
            <a:off x="5429250" y="3571875"/>
            <a:ext cx="500063" cy="50006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1</a:t>
            </a:r>
          </a:p>
        </p:txBody>
      </p:sp>
      <p:sp>
        <p:nvSpPr>
          <p:cNvPr id="15" name="Закръглен правоъгълник 14"/>
          <p:cNvSpPr/>
          <p:nvPr/>
        </p:nvSpPr>
        <p:spPr>
          <a:xfrm>
            <a:off x="4214813" y="4357688"/>
            <a:ext cx="500062" cy="50006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1643063"/>
            <a:ext cx="2457450" cy="3467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авоъгълник 2"/>
          <p:cNvSpPr/>
          <p:nvPr/>
        </p:nvSpPr>
        <p:spPr>
          <a:xfrm>
            <a:off x="3286116" y="2428868"/>
            <a:ext cx="542969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bg-BG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  поработим тук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D:\Bulvest\Bulvest-шаблони\Д.р- Тетрадка-мреж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857250"/>
            <a:ext cx="6572250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Текстово поле 4"/>
          <p:cNvSpPr txBox="1">
            <a:spLocks noChangeArrowheads="1"/>
          </p:cNvSpPr>
          <p:nvPr/>
        </p:nvSpPr>
        <p:spPr bwMode="auto">
          <a:xfrm>
            <a:off x="1714500" y="1143000"/>
            <a:ext cx="6072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2400"/>
              <a:t>1  0 ед.   =      дес.        1 дес. =          ед.  </a:t>
            </a:r>
          </a:p>
        </p:txBody>
      </p:sp>
      <p:sp>
        <p:nvSpPr>
          <p:cNvPr id="6" name="Правоъгълник 5"/>
          <p:cNvSpPr/>
          <p:nvPr/>
        </p:nvSpPr>
        <p:spPr>
          <a:xfrm>
            <a:off x="3357563" y="1214438"/>
            <a:ext cx="323850" cy="323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7" name="Правоъгълник 6"/>
          <p:cNvSpPr/>
          <p:nvPr/>
        </p:nvSpPr>
        <p:spPr>
          <a:xfrm>
            <a:off x="6215063" y="1214438"/>
            <a:ext cx="323850" cy="323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8" name="Правоъгълник 7"/>
          <p:cNvSpPr/>
          <p:nvPr/>
        </p:nvSpPr>
        <p:spPr>
          <a:xfrm>
            <a:off x="6572250" y="1214438"/>
            <a:ext cx="323850" cy="323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7415" name="Текстово поле 8"/>
          <p:cNvSpPr txBox="1">
            <a:spLocks noChangeArrowheads="1"/>
          </p:cNvSpPr>
          <p:nvPr/>
        </p:nvSpPr>
        <p:spPr bwMode="auto">
          <a:xfrm>
            <a:off x="1714500" y="1785938"/>
            <a:ext cx="6786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2400"/>
              <a:t>3 ед.+ 7 ед.=         ед.   1 0 ед.=     дес.  </a:t>
            </a:r>
          </a:p>
        </p:txBody>
      </p:sp>
      <p:sp>
        <p:nvSpPr>
          <p:cNvPr id="10" name="Правоъгълник 9"/>
          <p:cNvSpPr/>
          <p:nvPr/>
        </p:nvSpPr>
        <p:spPr>
          <a:xfrm>
            <a:off x="3643313" y="1857375"/>
            <a:ext cx="323850" cy="323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1" name="Правоъгълник 10"/>
          <p:cNvSpPr/>
          <p:nvPr/>
        </p:nvSpPr>
        <p:spPr>
          <a:xfrm>
            <a:off x="4000500" y="1857375"/>
            <a:ext cx="323850" cy="323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2" name="Правоъгълник 11"/>
          <p:cNvSpPr/>
          <p:nvPr/>
        </p:nvSpPr>
        <p:spPr>
          <a:xfrm>
            <a:off x="6215063" y="1857375"/>
            <a:ext cx="323850" cy="323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7419" name="Текстово поле 12"/>
          <p:cNvSpPr txBox="1">
            <a:spLocks noChangeArrowheads="1"/>
          </p:cNvSpPr>
          <p:nvPr/>
        </p:nvSpPr>
        <p:spPr bwMode="auto">
          <a:xfrm>
            <a:off x="1714500" y="2428875"/>
            <a:ext cx="67865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2400"/>
              <a:t>8 ед.+ 2 ед.=         ед.   4 ед. + 2 ед=     ед  </a:t>
            </a:r>
          </a:p>
        </p:txBody>
      </p:sp>
      <p:cxnSp>
        <p:nvCxnSpPr>
          <p:cNvPr id="15" name="Право съединение 14"/>
          <p:cNvCxnSpPr/>
          <p:nvPr/>
        </p:nvCxnSpPr>
        <p:spPr>
          <a:xfrm rot="5400000">
            <a:off x="2820988" y="2965450"/>
            <a:ext cx="4216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Правоъгълник 16"/>
          <p:cNvSpPr/>
          <p:nvPr/>
        </p:nvSpPr>
        <p:spPr>
          <a:xfrm>
            <a:off x="3643313" y="2428875"/>
            <a:ext cx="323850" cy="323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8" name="Правоъгълник 17"/>
          <p:cNvSpPr/>
          <p:nvPr/>
        </p:nvSpPr>
        <p:spPr>
          <a:xfrm>
            <a:off x="4000500" y="2428875"/>
            <a:ext cx="323850" cy="323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9" name="Правоъгълник 18"/>
          <p:cNvSpPr/>
          <p:nvPr/>
        </p:nvSpPr>
        <p:spPr>
          <a:xfrm>
            <a:off x="6858000" y="2500313"/>
            <a:ext cx="323850" cy="323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7424" name="Текстово поле 19"/>
          <p:cNvSpPr txBox="1">
            <a:spLocks noChangeArrowheads="1"/>
          </p:cNvSpPr>
          <p:nvPr/>
        </p:nvSpPr>
        <p:spPr bwMode="auto">
          <a:xfrm>
            <a:off x="1714500" y="3071813"/>
            <a:ext cx="6786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2400"/>
              <a:t>1 0 ед. - 5 ед.=      ед.   1дес.+1дес=     дес  </a:t>
            </a:r>
          </a:p>
        </p:txBody>
      </p:sp>
      <p:sp>
        <p:nvSpPr>
          <p:cNvPr id="21" name="Правоъгълник 20"/>
          <p:cNvSpPr/>
          <p:nvPr/>
        </p:nvSpPr>
        <p:spPr>
          <a:xfrm>
            <a:off x="4000500" y="3071813"/>
            <a:ext cx="323850" cy="323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22" name="Правоъгълник 21"/>
          <p:cNvSpPr/>
          <p:nvPr/>
        </p:nvSpPr>
        <p:spPr>
          <a:xfrm>
            <a:off x="6858000" y="3071813"/>
            <a:ext cx="323850" cy="323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23" name="Закръглен правоъгълник 22"/>
          <p:cNvSpPr/>
          <p:nvPr/>
        </p:nvSpPr>
        <p:spPr>
          <a:xfrm>
            <a:off x="357158" y="642918"/>
            <a:ext cx="500066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1</a:t>
            </a:r>
          </a:p>
        </p:txBody>
      </p:sp>
      <p:sp>
        <p:nvSpPr>
          <p:cNvPr id="24" name="Правоъгълник 23"/>
          <p:cNvSpPr/>
          <p:nvPr/>
        </p:nvSpPr>
        <p:spPr>
          <a:xfrm>
            <a:off x="3357563" y="1214438"/>
            <a:ext cx="323850" cy="3238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dirty="0"/>
              <a:t>1</a:t>
            </a:r>
          </a:p>
        </p:txBody>
      </p:sp>
      <p:sp>
        <p:nvSpPr>
          <p:cNvPr id="25" name="Правоъгълник 24"/>
          <p:cNvSpPr/>
          <p:nvPr/>
        </p:nvSpPr>
        <p:spPr>
          <a:xfrm>
            <a:off x="6215063" y="1214438"/>
            <a:ext cx="323850" cy="3238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dirty="0"/>
              <a:t>1</a:t>
            </a:r>
          </a:p>
        </p:txBody>
      </p:sp>
      <p:sp>
        <p:nvSpPr>
          <p:cNvPr id="26" name="Правоъгълник 25"/>
          <p:cNvSpPr/>
          <p:nvPr/>
        </p:nvSpPr>
        <p:spPr>
          <a:xfrm>
            <a:off x="6572250" y="1214438"/>
            <a:ext cx="323850" cy="3238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dirty="0"/>
              <a:t>0</a:t>
            </a:r>
          </a:p>
        </p:txBody>
      </p:sp>
      <p:sp>
        <p:nvSpPr>
          <p:cNvPr id="27" name="Правоъгълник 26"/>
          <p:cNvSpPr/>
          <p:nvPr/>
        </p:nvSpPr>
        <p:spPr>
          <a:xfrm>
            <a:off x="3643313" y="1857375"/>
            <a:ext cx="323850" cy="3238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dirty="0"/>
              <a:t>1</a:t>
            </a:r>
          </a:p>
        </p:txBody>
      </p:sp>
      <p:sp>
        <p:nvSpPr>
          <p:cNvPr id="28" name="Правоъгълник 27"/>
          <p:cNvSpPr/>
          <p:nvPr/>
        </p:nvSpPr>
        <p:spPr>
          <a:xfrm>
            <a:off x="4000500" y="1857375"/>
            <a:ext cx="323850" cy="3238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dirty="0"/>
              <a:t>0</a:t>
            </a:r>
          </a:p>
        </p:txBody>
      </p:sp>
      <p:sp>
        <p:nvSpPr>
          <p:cNvPr id="29" name="Правоъгълник 28"/>
          <p:cNvSpPr/>
          <p:nvPr/>
        </p:nvSpPr>
        <p:spPr>
          <a:xfrm>
            <a:off x="6215063" y="1857375"/>
            <a:ext cx="323850" cy="3238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dirty="0"/>
              <a:t>1</a:t>
            </a:r>
          </a:p>
        </p:txBody>
      </p:sp>
      <p:sp>
        <p:nvSpPr>
          <p:cNvPr id="30" name="Правоъгълник 29"/>
          <p:cNvSpPr/>
          <p:nvPr/>
        </p:nvSpPr>
        <p:spPr>
          <a:xfrm>
            <a:off x="3643313" y="2428875"/>
            <a:ext cx="323850" cy="3238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dirty="0"/>
              <a:t>1</a:t>
            </a:r>
          </a:p>
        </p:txBody>
      </p:sp>
      <p:sp>
        <p:nvSpPr>
          <p:cNvPr id="31" name="Правоъгълник 30"/>
          <p:cNvSpPr/>
          <p:nvPr/>
        </p:nvSpPr>
        <p:spPr>
          <a:xfrm>
            <a:off x="4000500" y="2428875"/>
            <a:ext cx="323850" cy="3238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dirty="0"/>
              <a:t>0</a:t>
            </a:r>
          </a:p>
        </p:txBody>
      </p:sp>
      <p:sp>
        <p:nvSpPr>
          <p:cNvPr id="32" name="Правоъгълник 31"/>
          <p:cNvSpPr/>
          <p:nvPr/>
        </p:nvSpPr>
        <p:spPr>
          <a:xfrm>
            <a:off x="6858000" y="2500313"/>
            <a:ext cx="323850" cy="3238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dirty="0"/>
              <a:t>6</a:t>
            </a:r>
          </a:p>
        </p:txBody>
      </p:sp>
      <p:sp>
        <p:nvSpPr>
          <p:cNvPr id="33" name="Правоъгълник 32"/>
          <p:cNvSpPr/>
          <p:nvPr/>
        </p:nvSpPr>
        <p:spPr>
          <a:xfrm>
            <a:off x="4000500" y="3071813"/>
            <a:ext cx="323850" cy="3238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dirty="0"/>
              <a:t>5</a:t>
            </a:r>
          </a:p>
        </p:txBody>
      </p:sp>
      <p:sp>
        <p:nvSpPr>
          <p:cNvPr id="34" name="Правоъгълник 33"/>
          <p:cNvSpPr/>
          <p:nvPr/>
        </p:nvSpPr>
        <p:spPr>
          <a:xfrm>
            <a:off x="6858000" y="3071813"/>
            <a:ext cx="323850" cy="3238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dirty="0"/>
              <a:t>2</a:t>
            </a:r>
          </a:p>
        </p:txBody>
      </p:sp>
      <p:pic>
        <p:nvPicPr>
          <p:cNvPr id="17441" name="Picture 4" descr="D:\Bulvest\Bulvest-шаблони\писане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85875"/>
            <a:ext cx="9810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2" name="Picture 5" descr="D:\My Pictures\иденр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3714750"/>
            <a:ext cx="1779587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D:\cveta\12 юли\Picture 1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2000250"/>
            <a:ext cx="6884988" cy="2725738"/>
          </a:xfrm>
          <a:prstGeom prst="rect">
            <a:avLst/>
          </a:prstGeom>
          <a:ln w="381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кръглен правоъгълник 3"/>
          <p:cNvSpPr/>
          <p:nvPr/>
        </p:nvSpPr>
        <p:spPr>
          <a:xfrm>
            <a:off x="357158" y="642918"/>
            <a:ext cx="500066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2</a:t>
            </a:r>
          </a:p>
        </p:txBody>
      </p:sp>
      <p:pic>
        <p:nvPicPr>
          <p:cNvPr id="18438" name="Picture 4" descr="D:\Bulvest\Bulvest-шаблони\писане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85875"/>
            <a:ext cx="9810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авоъгълник 5"/>
          <p:cNvSpPr/>
          <p:nvPr/>
        </p:nvSpPr>
        <p:spPr>
          <a:xfrm>
            <a:off x="2714625" y="2643188"/>
            <a:ext cx="357188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7" name="Правоъгълник 6"/>
          <p:cNvSpPr/>
          <p:nvPr/>
        </p:nvSpPr>
        <p:spPr>
          <a:xfrm>
            <a:off x="5857875" y="2643188"/>
            <a:ext cx="357188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8" name="Правоъгълник 7"/>
          <p:cNvSpPr/>
          <p:nvPr/>
        </p:nvSpPr>
        <p:spPr>
          <a:xfrm>
            <a:off x="6215063" y="2643188"/>
            <a:ext cx="357187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9" name="Правоъгълник 8"/>
          <p:cNvSpPr/>
          <p:nvPr/>
        </p:nvSpPr>
        <p:spPr>
          <a:xfrm>
            <a:off x="2714625" y="3500438"/>
            <a:ext cx="357188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0" name="Правоъгълник 9"/>
          <p:cNvSpPr/>
          <p:nvPr/>
        </p:nvSpPr>
        <p:spPr>
          <a:xfrm>
            <a:off x="6215063" y="3500438"/>
            <a:ext cx="357187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1" name="Правоъгълник 10"/>
          <p:cNvSpPr/>
          <p:nvPr/>
        </p:nvSpPr>
        <p:spPr>
          <a:xfrm>
            <a:off x="2714625" y="4286250"/>
            <a:ext cx="357188" cy="357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2" name="Правоъгълник 11"/>
          <p:cNvSpPr/>
          <p:nvPr/>
        </p:nvSpPr>
        <p:spPr>
          <a:xfrm>
            <a:off x="6215063" y="4286250"/>
            <a:ext cx="357187" cy="357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3" name="Правоъгълник 12"/>
          <p:cNvSpPr/>
          <p:nvPr/>
        </p:nvSpPr>
        <p:spPr>
          <a:xfrm>
            <a:off x="2714625" y="2643188"/>
            <a:ext cx="357188" cy="3571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8</a:t>
            </a:r>
          </a:p>
        </p:txBody>
      </p:sp>
      <p:sp>
        <p:nvSpPr>
          <p:cNvPr id="14" name="Правоъгълник 13"/>
          <p:cNvSpPr/>
          <p:nvPr/>
        </p:nvSpPr>
        <p:spPr>
          <a:xfrm>
            <a:off x="2714625" y="3500438"/>
            <a:ext cx="357188" cy="3571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3</a:t>
            </a:r>
          </a:p>
        </p:txBody>
      </p:sp>
      <p:sp>
        <p:nvSpPr>
          <p:cNvPr id="15" name="Правоъгълник 14"/>
          <p:cNvSpPr/>
          <p:nvPr/>
        </p:nvSpPr>
        <p:spPr>
          <a:xfrm>
            <a:off x="2714625" y="4286250"/>
            <a:ext cx="357188" cy="3571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7</a:t>
            </a:r>
          </a:p>
        </p:txBody>
      </p:sp>
      <p:sp>
        <p:nvSpPr>
          <p:cNvPr id="16" name="Правоъгълник 15"/>
          <p:cNvSpPr/>
          <p:nvPr/>
        </p:nvSpPr>
        <p:spPr>
          <a:xfrm>
            <a:off x="5857875" y="2643188"/>
            <a:ext cx="357188" cy="3571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1</a:t>
            </a:r>
          </a:p>
        </p:txBody>
      </p:sp>
      <p:sp>
        <p:nvSpPr>
          <p:cNvPr id="17" name="Правоъгълник 16"/>
          <p:cNvSpPr/>
          <p:nvPr/>
        </p:nvSpPr>
        <p:spPr>
          <a:xfrm>
            <a:off x="6215063" y="2643188"/>
            <a:ext cx="357187" cy="3571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0</a:t>
            </a:r>
          </a:p>
        </p:txBody>
      </p:sp>
      <p:sp>
        <p:nvSpPr>
          <p:cNvPr id="18" name="Правоъгълник 17"/>
          <p:cNvSpPr/>
          <p:nvPr/>
        </p:nvSpPr>
        <p:spPr>
          <a:xfrm>
            <a:off x="6215063" y="3500438"/>
            <a:ext cx="357187" cy="3571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1</a:t>
            </a:r>
          </a:p>
        </p:txBody>
      </p:sp>
      <p:sp>
        <p:nvSpPr>
          <p:cNvPr id="19" name="Правоъгълник 18"/>
          <p:cNvSpPr/>
          <p:nvPr/>
        </p:nvSpPr>
        <p:spPr>
          <a:xfrm>
            <a:off x="6215063" y="4214813"/>
            <a:ext cx="357187" cy="3571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cveta\12 юли\Picture 1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2071688"/>
            <a:ext cx="6772275" cy="2447925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авоъгълник 2"/>
          <p:cNvSpPr/>
          <p:nvPr/>
        </p:nvSpPr>
        <p:spPr>
          <a:xfrm>
            <a:off x="2500313" y="3357563"/>
            <a:ext cx="428625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4" name="Правоъгълник 3"/>
          <p:cNvSpPr/>
          <p:nvPr/>
        </p:nvSpPr>
        <p:spPr>
          <a:xfrm>
            <a:off x="3429000" y="3929063"/>
            <a:ext cx="428625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5" name="Правоъгълник 4"/>
          <p:cNvSpPr/>
          <p:nvPr/>
        </p:nvSpPr>
        <p:spPr>
          <a:xfrm>
            <a:off x="5000625" y="3929063"/>
            <a:ext cx="428625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6" name="Правоъгълник 5"/>
          <p:cNvSpPr/>
          <p:nvPr/>
        </p:nvSpPr>
        <p:spPr>
          <a:xfrm>
            <a:off x="5929313" y="3286125"/>
            <a:ext cx="428625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7" name="Правоъгълник 6"/>
          <p:cNvSpPr/>
          <p:nvPr/>
        </p:nvSpPr>
        <p:spPr>
          <a:xfrm>
            <a:off x="6786563" y="2643188"/>
            <a:ext cx="428625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8" name="Закръглен правоъгълник 7"/>
          <p:cNvSpPr/>
          <p:nvPr/>
        </p:nvSpPr>
        <p:spPr>
          <a:xfrm>
            <a:off x="357158" y="642918"/>
            <a:ext cx="500066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3</a:t>
            </a:r>
          </a:p>
        </p:txBody>
      </p:sp>
      <p:pic>
        <p:nvPicPr>
          <p:cNvPr id="19467" name="Picture 4" descr="D:\Bulvest\Bulvest-шаблони\писане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85875"/>
            <a:ext cx="9810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авоъгълник 9"/>
          <p:cNvSpPr/>
          <p:nvPr/>
        </p:nvSpPr>
        <p:spPr>
          <a:xfrm>
            <a:off x="1571625" y="2714625"/>
            <a:ext cx="428625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4</a:t>
            </a:r>
          </a:p>
        </p:txBody>
      </p:sp>
      <p:sp>
        <p:nvSpPr>
          <p:cNvPr id="11" name="Правоъгълник 10"/>
          <p:cNvSpPr/>
          <p:nvPr/>
        </p:nvSpPr>
        <p:spPr>
          <a:xfrm>
            <a:off x="2500313" y="3357563"/>
            <a:ext cx="428625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9</a:t>
            </a:r>
          </a:p>
        </p:txBody>
      </p:sp>
      <p:sp>
        <p:nvSpPr>
          <p:cNvPr id="12" name="Правоъгълник 11"/>
          <p:cNvSpPr/>
          <p:nvPr/>
        </p:nvSpPr>
        <p:spPr>
          <a:xfrm>
            <a:off x="3429000" y="3929063"/>
            <a:ext cx="428625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6</a:t>
            </a:r>
          </a:p>
        </p:txBody>
      </p:sp>
      <p:sp>
        <p:nvSpPr>
          <p:cNvPr id="13" name="Правоъгълник 12"/>
          <p:cNvSpPr/>
          <p:nvPr/>
        </p:nvSpPr>
        <p:spPr>
          <a:xfrm>
            <a:off x="5000625" y="3929063"/>
            <a:ext cx="428625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5</a:t>
            </a:r>
          </a:p>
        </p:txBody>
      </p:sp>
      <p:sp>
        <p:nvSpPr>
          <p:cNvPr id="14" name="Правоъгълник 13"/>
          <p:cNvSpPr/>
          <p:nvPr/>
        </p:nvSpPr>
        <p:spPr>
          <a:xfrm>
            <a:off x="5929313" y="3286125"/>
            <a:ext cx="428625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1</a:t>
            </a:r>
          </a:p>
        </p:txBody>
      </p:sp>
      <p:sp>
        <p:nvSpPr>
          <p:cNvPr id="15" name="Правоъгълник 14"/>
          <p:cNvSpPr/>
          <p:nvPr/>
        </p:nvSpPr>
        <p:spPr>
          <a:xfrm>
            <a:off x="6786563" y="2643188"/>
            <a:ext cx="428625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1</a:t>
            </a:r>
          </a:p>
        </p:txBody>
      </p:sp>
      <p:pic>
        <p:nvPicPr>
          <p:cNvPr id="16" name="Picture 2" descr="D:\cveta\12 юли\Picture 13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88" y="4714875"/>
            <a:ext cx="5470525" cy="1868488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Закръглен правоъгълник 16"/>
          <p:cNvSpPr/>
          <p:nvPr/>
        </p:nvSpPr>
        <p:spPr>
          <a:xfrm>
            <a:off x="285720" y="4714884"/>
            <a:ext cx="500066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4</a:t>
            </a:r>
          </a:p>
        </p:txBody>
      </p:sp>
      <p:sp>
        <p:nvSpPr>
          <p:cNvPr id="18" name="Правоъгълник 17"/>
          <p:cNvSpPr/>
          <p:nvPr/>
        </p:nvSpPr>
        <p:spPr>
          <a:xfrm>
            <a:off x="4786313" y="4929188"/>
            <a:ext cx="357187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1</a:t>
            </a:r>
          </a:p>
        </p:txBody>
      </p:sp>
      <p:sp>
        <p:nvSpPr>
          <p:cNvPr id="20" name="Правоъгълник 19"/>
          <p:cNvSpPr/>
          <p:nvPr/>
        </p:nvSpPr>
        <p:spPr>
          <a:xfrm>
            <a:off x="5143500" y="4929188"/>
            <a:ext cx="357188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0</a:t>
            </a:r>
          </a:p>
        </p:txBody>
      </p:sp>
      <p:sp>
        <p:nvSpPr>
          <p:cNvPr id="21" name="Правоъгълник 20"/>
          <p:cNvSpPr/>
          <p:nvPr/>
        </p:nvSpPr>
        <p:spPr>
          <a:xfrm>
            <a:off x="6215063" y="4929188"/>
            <a:ext cx="357187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1</a:t>
            </a:r>
          </a:p>
        </p:txBody>
      </p:sp>
      <p:sp>
        <p:nvSpPr>
          <p:cNvPr id="22" name="Правоъгълник 21"/>
          <p:cNvSpPr/>
          <p:nvPr/>
        </p:nvSpPr>
        <p:spPr>
          <a:xfrm>
            <a:off x="4786313" y="5500688"/>
            <a:ext cx="357187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1</a:t>
            </a:r>
          </a:p>
        </p:txBody>
      </p:sp>
      <p:sp>
        <p:nvSpPr>
          <p:cNvPr id="23" name="Правоъгълник 22"/>
          <p:cNvSpPr/>
          <p:nvPr/>
        </p:nvSpPr>
        <p:spPr>
          <a:xfrm>
            <a:off x="5143500" y="5500688"/>
            <a:ext cx="357188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0</a:t>
            </a:r>
          </a:p>
        </p:txBody>
      </p:sp>
      <p:sp>
        <p:nvSpPr>
          <p:cNvPr id="24" name="Правоъгълник 23"/>
          <p:cNvSpPr/>
          <p:nvPr/>
        </p:nvSpPr>
        <p:spPr>
          <a:xfrm>
            <a:off x="6215063" y="5429250"/>
            <a:ext cx="357187" cy="357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1</a:t>
            </a:r>
          </a:p>
        </p:txBody>
      </p:sp>
      <p:sp>
        <p:nvSpPr>
          <p:cNvPr id="25" name="Правоъгълник 24"/>
          <p:cNvSpPr/>
          <p:nvPr/>
        </p:nvSpPr>
        <p:spPr>
          <a:xfrm>
            <a:off x="4786313" y="5929313"/>
            <a:ext cx="357187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1</a:t>
            </a:r>
          </a:p>
        </p:txBody>
      </p:sp>
      <p:sp>
        <p:nvSpPr>
          <p:cNvPr id="26" name="Правоъгълник 25"/>
          <p:cNvSpPr/>
          <p:nvPr/>
        </p:nvSpPr>
        <p:spPr>
          <a:xfrm>
            <a:off x="5143500" y="5929313"/>
            <a:ext cx="357188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0</a:t>
            </a:r>
          </a:p>
        </p:txBody>
      </p:sp>
      <p:sp>
        <p:nvSpPr>
          <p:cNvPr id="27" name="Правоъгълник 26"/>
          <p:cNvSpPr/>
          <p:nvPr/>
        </p:nvSpPr>
        <p:spPr>
          <a:xfrm>
            <a:off x="6215063" y="5929313"/>
            <a:ext cx="357187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2400" dirty="0"/>
              <a:t>1</a:t>
            </a:r>
          </a:p>
        </p:txBody>
      </p:sp>
      <p:pic>
        <p:nvPicPr>
          <p:cNvPr id="19487" name="Picture 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286375"/>
            <a:ext cx="165576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928794" y="285728"/>
            <a:ext cx="2786082" cy="20672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Азбука намисленето\Azbuka 1_Page_14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28688"/>
            <a:ext cx="7015163" cy="489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Текстово поле 10"/>
          <p:cNvSpPr txBox="1">
            <a:spLocks noChangeArrowheads="1"/>
          </p:cNvSpPr>
          <p:nvPr/>
        </p:nvSpPr>
        <p:spPr bwMode="auto">
          <a:xfrm>
            <a:off x="214313" y="285750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2000"/>
              <a:t>Свържете онези зарчета и плочки домино, които имат равен брой точки</a:t>
            </a:r>
            <a:r>
              <a:rPr lang="bg-BG"/>
              <a:t>.</a:t>
            </a:r>
          </a:p>
        </p:txBody>
      </p:sp>
      <p:sp>
        <p:nvSpPr>
          <p:cNvPr id="13" name="Свободна форма 12"/>
          <p:cNvSpPr/>
          <p:nvPr/>
        </p:nvSpPr>
        <p:spPr>
          <a:xfrm>
            <a:off x="3463925" y="2119313"/>
            <a:ext cx="2465388" cy="1146175"/>
          </a:xfrm>
          <a:custGeom>
            <a:avLst/>
            <a:gdLst>
              <a:gd name="connsiteX0" fmla="*/ 0 w 2466109"/>
              <a:gd name="connsiteY0" fmla="*/ 1122219 h 1145309"/>
              <a:gd name="connsiteX1" fmla="*/ 263237 w 2466109"/>
              <a:gd name="connsiteY1" fmla="*/ 1136073 h 1145309"/>
              <a:gd name="connsiteX2" fmla="*/ 775855 w 2466109"/>
              <a:gd name="connsiteY2" fmla="*/ 1066800 h 1145309"/>
              <a:gd name="connsiteX3" fmla="*/ 1343891 w 2466109"/>
              <a:gd name="connsiteY3" fmla="*/ 900546 h 1145309"/>
              <a:gd name="connsiteX4" fmla="*/ 1814946 w 2466109"/>
              <a:gd name="connsiteY4" fmla="*/ 623455 h 1145309"/>
              <a:gd name="connsiteX5" fmla="*/ 2147455 w 2466109"/>
              <a:gd name="connsiteY5" fmla="*/ 387928 h 1145309"/>
              <a:gd name="connsiteX6" fmla="*/ 2466109 w 2466109"/>
              <a:gd name="connsiteY6" fmla="*/ 0 h 114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66109" h="1145309">
                <a:moveTo>
                  <a:pt x="0" y="1122219"/>
                </a:moveTo>
                <a:cubicBezTo>
                  <a:pt x="66964" y="1133764"/>
                  <a:pt x="133928" y="1145309"/>
                  <a:pt x="263237" y="1136073"/>
                </a:cubicBezTo>
                <a:cubicBezTo>
                  <a:pt x="392546" y="1126837"/>
                  <a:pt x="595746" y="1106054"/>
                  <a:pt x="775855" y="1066800"/>
                </a:cubicBezTo>
                <a:cubicBezTo>
                  <a:pt x="955964" y="1027546"/>
                  <a:pt x="1170709" y="974437"/>
                  <a:pt x="1343891" y="900546"/>
                </a:cubicBezTo>
                <a:cubicBezTo>
                  <a:pt x="1517073" y="826655"/>
                  <a:pt x="1681019" y="708891"/>
                  <a:pt x="1814946" y="623455"/>
                </a:cubicBezTo>
                <a:cubicBezTo>
                  <a:pt x="1948873" y="538019"/>
                  <a:pt x="2038928" y="491837"/>
                  <a:pt x="2147455" y="387928"/>
                </a:cubicBezTo>
                <a:cubicBezTo>
                  <a:pt x="2255982" y="284019"/>
                  <a:pt x="2361045" y="142009"/>
                  <a:pt x="2466109" y="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4" name="Свободна форма 13"/>
          <p:cNvSpPr/>
          <p:nvPr/>
        </p:nvSpPr>
        <p:spPr>
          <a:xfrm rot="7102451" flipV="1">
            <a:off x="3529807" y="2883694"/>
            <a:ext cx="2216150" cy="1576387"/>
          </a:xfrm>
          <a:custGeom>
            <a:avLst/>
            <a:gdLst>
              <a:gd name="connsiteX0" fmla="*/ 0 w 2466109"/>
              <a:gd name="connsiteY0" fmla="*/ 1122219 h 1145309"/>
              <a:gd name="connsiteX1" fmla="*/ 263237 w 2466109"/>
              <a:gd name="connsiteY1" fmla="*/ 1136073 h 1145309"/>
              <a:gd name="connsiteX2" fmla="*/ 775855 w 2466109"/>
              <a:gd name="connsiteY2" fmla="*/ 1066800 h 1145309"/>
              <a:gd name="connsiteX3" fmla="*/ 1343891 w 2466109"/>
              <a:gd name="connsiteY3" fmla="*/ 900546 h 1145309"/>
              <a:gd name="connsiteX4" fmla="*/ 1814946 w 2466109"/>
              <a:gd name="connsiteY4" fmla="*/ 623455 h 1145309"/>
              <a:gd name="connsiteX5" fmla="*/ 2147455 w 2466109"/>
              <a:gd name="connsiteY5" fmla="*/ 387928 h 1145309"/>
              <a:gd name="connsiteX6" fmla="*/ 2466109 w 2466109"/>
              <a:gd name="connsiteY6" fmla="*/ 0 h 114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66109" h="1145309">
                <a:moveTo>
                  <a:pt x="0" y="1122219"/>
                </a:moveTo>
                <a:cubicBezTo>
                  <a:pt x="66964" y="1133764"/>
                  <a:pt x="133928" y="1145309"/>
                  <a:pt x="263237" y="1136073"/>
                </a:cubicBezTo>
                <a:cubicBezTo>
                  <a:pt x="392546" y="1126837"/>
                  <a:pt x="595746" y="1106054"/>
                  <a:pt x="775855" y="1066800"/>
                </a:cubicBezTo>
                <a:cubicBezTo>
                  <a:pt x="955964" y="1027546"/>
                  <a:pt x="1170709" y="974437"/>
                  <a:pt x="1343891" y="900546"/>
                </a:cubicBezTo>
                <a:cubicBezTo>
                  <a:pt x="1517073" y="826655"/>
                  <a:pt x="1681019" y="708891"/>
                  <a:pt x="1814946" y="623455"/>
                </a:cubicBezTo>
                <a:cubicBezTo>
                  <a:pt x="1948873" y="538019"/>
                  <a:pt x="2038928" y="491837"/>
                  <a:pt x="2147455" y="387928"/>
                </a:cubicBezTo>
                <a:cubicBezTo>
                  <a:pt x="2255982" y="284019"/>
                  <a:pt x="2361045" y="142009"/>
                  <a:pt x="2466109" y="0"/>
                </a:cubicBezTo>
              </a:path>
            </a:pathLst>
          </a:custGeom>
          <a:ln>
            <a:prstDash val="sysDot"/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5" name="Свободна форма 14"/>
          <p:cNvSpPr/>
          <p:nvPr/>
        </p:nvSpPr>
        <p:spPr>
          <a:xfrm>
            <a:off x="3408363" y="2106613"/>
            <a:ext cx="1306512" cy="2243137"/>
          </a:xfrm>
          <a:custGeom>
            <a:avLst/>
            <a:gdLst>
              <a:gd name="connsiteX0" fmla="*/ 1288473 w 1306945"/>
              <a:gd name="connsiteY0" fmla="*/ 2244436 h 2244436"/>
              <a:gd name="connsiteX1" fmla="*/ 1274618 w 1306945"/>
              <a:gd name="connsiteY1" fmla="*/ 1828800 h 2244436"/>
              <a:gd name="connsiteX2" fmla="*/ 1274618 w 1306945"/>
              <a:gd name="connsiteY2" fmla="*/ 1454727 h 2244436"/>
              <a:gd name="connsiteX3" fmla="*/ 1080655 w 1306945"/>
              <a:gd name="connsiteY3" fmla="*/ 997527 h 2244436"/>
              <a:gd name="connsiteX4" fmla="*/ 845127 w 1306945"/>
              <a:gd name="connsiteY4" fmla="*/ 706582 h 2244436"/>
              <a:gd name="connsiteX5" fmla="*/ 720437 w 1306945"/>
              <a:gd name="connsiteY5" fmla="*/ 581891 h 2244436"/>
              <a:gd name="connsiteX6" fmla="*/ 471055 w 1306945"/>
              <a:gd name="connsiteY6" fmla="*/ 374073 h 2244436"/>
              <a:gd name="connsiteX7" fmla="*/ 0 w 1306945"/>
              <a:gd name="connsiteY7" fmla="*/ 0 h 2244436"/>
              <a:gd name="connsiteX8" fmla="*/ 0 w 1306945"/>
              <a:gd name="connsiteY8" fmla="*/ 0 h 2244436"/>
              <a:gd name="connsiteX9" fmla="*/ 0 w 1306945"/>
              <a:gd name="connsiteY9" fmla="*/ 0 h 224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06945" h="2244436">
                <a:moveTo>
                  <a:pt x="1288473" y="2244436"/>
                </a:moveTo>
                <a:cubicBezTo>
                  <a:pt x="1282700" y="2102427"/>
                  <a:pt x="1276927" y="1960418"/>
                  <a:pt x="1274618" y="1828800"/>
                </a:cubicBezTo>
                <a:cubicBezTo>
                  <a:pt x="1272309" y="1697182"/>
                  <a:pt x="1306945" y="1593272"/>
                  <a:pt x="1274618" y="1454727"/>
                </a:cubicBezTo>
                <a:cubicBezTo>
                  <a:pt x="1242291" y="1316182"/>
                  <a:pt x="1152237" y="1122218"/>
                  <a:pt x="1080655" y="997527"/>
                </a:cubicBezTo>
                <a:cubicBezTo>
                  <a:pt x="1009073" y="872836"/>
                  <a:pt x="905163" y="775855"/>
                  <a:pt x="845127" y="706582"/>
                </a:cubicBezTo>
                <a:cubicBezTo>
                  <a:pt x="785091" y="637309"/>
                  <a:pt x="782782" y="637309"/>
                  <a:pt x="720437" y="581891"/>
                </a:cubicBezTo>
                <a:cubicBezTo>
                  <a:pt x="658092" y="526473"/>
                  <a:pt x="591128" y="471055"/>
                  <a:pt x="471055" y="374073"/>
                </a:cubicBezTo>
                <a:cubicBezTo>
                  <a:pt x="350982" y="277091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ln>
            <a:prstDash val="sysDash"/>
            <a:headEnd type="none" w="med" len="med"/>
            <a:tailEnd type="arrow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6" name="Правоъгълник 15"/>
          <p:cNvSpPr/>
          <p:nvPr/>
        </p:nvSpPr>
        <p:spPr>
          <a:xfrm rot="16200000">
            <a:off x="-2008378" y="3205192"/>
            <a:ext cx="486126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bg-BG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Допълнителни задачи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7572375" y="5643563"/>
          <a:ext cx="1189038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showAsIcon="1" r:id="rId6" imgW="914400" imgH="714240" progId="">
                  <p:embed/>
                </p:oleObj>
              </mc:Choice>
              <mc:Fallback>
                <p:oleObj name="Document" showAsIcon="1" r:id="rId6" imgW="914400" imgH="71424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75" y="5643563"/>
                        <a:ext cx="1189038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Азбука намисленето\Azbuka 1_Page_02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792163"/>
            <a:ext cx="5937250" cy="606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Текстово поле 2"/>
          <p:cNvSpPr txBox="1">
            <a:spLocks noChangeArrowheads="1"/>
          </p:cNvSpPr>
          <p:nvPr/>
        </p:nvSpPr>
        <p:spPr bwMode="auto">
          <a:xfrm>
            <a:off x="2000250" y="285750"/>
            <a:ext cx="5929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2000"/>
              <a:t>Нарисувай втората половина на фигурата.</a:t>
            </a:r>
            <a:endParaRPr lang="bg-BG"/>
          </a:p>
        </p:txBody>
      </p:sp>
      <p:cxnSp>
        <p:nvCxnSpPr>
          <p:cNvPr id="5" name="Право съединение 4"/>
          <p:cNvCxnSpPr/>
          <p:nvPr/>
        </p:nvCxnSpPr>
        <p:spPr>
          <a:xfrm rot="16200000" flipH="1">
            <a:off x="2643188" y="1357313"/>
            <a:ext cx="428625" cy="4286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аво съединение 5"/>
          <p:cNvCxnSpPr/>
          <p:nvPr/>
        </p:nvCxnSpPr>
        <p:spPr>
          <a:xfrm rot="5400000">
            <a:off x="2858294" y="1999457"/>
            <a:ext cx="428625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аво съединение 8"/>
          <p:cNvCxnSpPr/>
          <p:nvPr/>
        </p:nvCxnSpPr>
        <p:spPr>
          <a:xfrm>
            <a:off x="2643188" y="2214563"/>
            <a:ext cx="428625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аво съединение 10"/>
          <p:cNvCxnSpPr/>
          <p:nvPr/>
        </p:nvCxnSpPr>
        <p:spPr>
          <a:xfrm rot="16200000" flipH="1">
            <a:off x="4643438" y="1357313"/>
            <a:ext cx="428625" cy="4286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аво съединение 11"/>
          <p:cNvCxnSpPr/>
          <p:nvPr/>
        </p:nvCxnSpPr>
        <p:spPr>
          <a:xfrm rot="5400000" flipH="1" flipV="1">
            <a:off x="4643438" y="1785938"/>
            <a:ext cx="428625" cy="4286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аво съединение 13"/>
          <p:cNvCxnSpPr/>
          <p:nvPr/>
        </p:nvCxnSpPr>
        <p:spPr>
          <a:xfrm>
            <a:off x="6643688" y="1357313"/>
            <a:ext cx="428625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аво съединение 15"/>
          <p:cNvCxnSpPr/>
          <p:nvPr/>
        </p:nvCxnSpPr>
        <p:spPr>
          <a:xfrm rot="5400000" flipH="1" flipV="1">
            <a:off x="6429376" y="1571625"/>
            <a:ext cx="857250" cy="4286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аво съединение 17"/>
          <p:cNvCxnSpPr/>
          <p:nvPr/>
        </p:nvCxnSpPr>
        <p:spPr>
          <a:xfrm rot="5400000" flipH="1" flipV="1">
            <a:off x="2643188" y="3357563"/>
            <a:ext cx="428625" cy="4286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аво съединение 19"/>
          <p:cNvCxnSpPr/>
          <p:nvPr/>
        </p:nvCxnSpPr>
        <p:spPr>
          <a:xfrm rot="5400000">
            <a:off x="2855913" y="3571875"/>
            <a:ext cx="43021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аво съединение 21"/>
          <p:cNvCxnSpPr/>
          <p:nvPr/>
        </p:nvCxnSpPr>
        <p:spPr>
          <a:xfrm rot="5400000" flipH="1" flipV="1">
            <a:off x="2643188" y="3786188"/>
            <a:ext cx="428625" cy="4286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аво съединение 23"/>
          <p:cNvCxnSpPr/>
          <p:nvPr/>
        </p:nvCxnSpPr>
        <p:spPr>
          <a:xfrm rot="16200000" flipH="1">
            <a:off x="4643438" y="3357563"/>
            <a:ext cx="428625" cy="4286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аво съединение 24"/>
          <p:cNvCxnSpPr/>
          <p:nvPr/>
        </p:nvCxnSpPr>
        <p:spPr>
          <a:xfrm>
            <a:off x="4643438" y="3786188"/>
            <a:ext cx="428625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аво съединение 26"/>
          <p:cNvCxnSpPr/>
          <p:nvPr/>
        </p:nvCxnSpPr>
        <p:spPr>
          <a:xfrm>
            <a:off x="6643688" y="3357563"/>
            <a:ext cx="428625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аво съединение 28"/>
          <p:cNvCxnSpPr/>
          <p:nvPr/>
        </p:nvCxnSpPr>
        <p:spPr>
          <a:xfrm rot="5400000">
            <a:off x="6643688" y="3786188"/>
            <a:ext cx="858837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аво съединение 30"/>
          <p:cNvCxnSpPr/>
          <p:nvPr/>
        </p:nvCxnSpPr>
        <p:spPr>
          <a:xfrm rot="16200000" flipH="1">
            <a:off x="6643688" y="3786188"/>
            <a:ext cx="428625" cy="4286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аво съединение 31"/>
          <p:cNvCxnSpPr/>
          <p:nvPr/>
        </p:nvCxnSpPr>
        <p:spPr>
          <a:xfrm>
            <a:off x="2714625" y="5357813"/>
            <a:ext cx="357188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аво съединение 33"/>
          <p:cNvCxnSpPr/>
          <p:nvPr/>
        </p:nvCxnSpPr>
        <p:spPr>
          <a:xfrm flipV="1">
            <a:off x="2643188" y="5357813"/>
            <a:ext cx="500062" cy="4286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аво съединение 35"/>
          <p:cNvCxnSpPr/>
          <p:nvPr/>
        </p:nvCxnSpPr>
        <p:spPr>
          <a:xfrm rot="16200000" flipH="1">
            <a:off x="2643188" y="5786438"/>
            <a:ext cx="428625" cy="4286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аво съединение 36"/>
          <p:cNvCxnSpPr/>
          <p:nvPr/>
        </p:nvCxnSpPr>
        <p:spPr>
          <a:xfrm>
            <a:off x="2643188" y="6215063"/>
            <a:ext cx="428625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аво съединение 38"/>
          <p:cNvCxnSpPr/>
          <p:nvPr/>
        </p:nvCxnSpPr>
        <p:spPr>
          <a:xfrm>
            <a:off x="4643438" y="5357813"/>
            <a:ext cx="428625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Право съединение 40"/>
          <p:cNvCxnSpPr/>
          <p:nvPr/>
        </p:nvCxnSpPr>
        <p:spPr>
          <a:xfrm rot="5400000" flipH="1" flipV="1">
            <a:off x="4643438" y="5357813"/>
            <a:ext cx="428625" cy="4286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Право съединение 42"/>
          <p:cNvCxnSpPr/>
          <p:nvPr/>
        </p:nvCxnSpPr>
        <p:spPr>
          <a:xfrm>
            <a:off x="4643438" y="5786438"/>
            <a:ext cx="428625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Право съединение 44"/>
          <p:cNvCxnSpPr/>
          <p:nvPr/>
        </p:nvCxnSpPr>
        <p:spPr>
          <a:xfrm rot="5400000" flipH="1" flipV="1">
            <a:off x="4643438" y="5786438"/>
            <a:ext cx="428625" cy="4286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Право съединение 46"/>
          <p:cNvCxnSpPr/>
          <p:nvPr/>
        </p:nvCxnSpPr>
        <p:spPr>
          <a:xfrm>
            <a:off x="6643688" y="5357813"/>
            <a:ext cx="428625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Право съединение 48"/>
          <p:cNvCxnSpPr/>
          <p:nvPr/>
        </p:nvCxnSpPr>
        <p:spPr>
          <a:xfrm rot="5400000" flipH="1" flipV="1">
            <a:off x="6643688" y="5357813"/>
            <a:ext cx="428625" cy="4286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1" name="Право съединение 50"/>
          <p:cNvCxnSpPr/>
          <p:nvPr/>
        </p:nvCxnSpPr>
        <p:spPr>
          <a:xfrm>
            <a:off x="6643688" y="5786438"/>
            <a:ext cx="428625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Право съединение 51"/>
          <p:cNvCxnSpPr/>
          <p:nvPr/>
        </p:nvCxnSpPr>
        <p:spPr>
          <a:xfrm rot="5400000">
            <a:off x="6858794" y="6001544"/>
            <a:ext cx="428625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Право съединение 53"/>
          <p:cNvCxnSpPr/>
          <p:nvPr/>
        </p:nvCxnSpPr>
        <p:spPr>
          <a:xfrm>
            <a:off x="6643688" y="6215063"/>
            <a:ext cx="428625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512" name="Picture 3" descr="D:\My Pictures\clipart\11954292791238603258TheStructorr_pencil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785813"/>
            <a:ext cx="1214437" cy="202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Правоъгълник 55"/>
          <p:cNvSpPr/>
          <p:nvPr/>
        </p:nvSpPr>
        <p:spPr>
          <a:xfrm rot="16200000">
            <a:off x="-2008378" y="3205192"/>
            <a:ext cx="486126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bg-BG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Допълнителни 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 nodeType="clickPar">
                      <p:stCondLst>
                        <p:cond delay="indefinite"/>
                      </p:stCondLst>
                      <p:childTnLst>
                        <p:par>
                          <p:cTn id="1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 nodeType="clickPar">
                      <p:stCondLst>
                        <p:cond delay="indefinite"/>
                      </p:stCondLst>
                      <p:childTnLst>
                        <p:par>
                          <p:cTn id="1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 nodeType="clickPar">
                      <p:stCondLst>
                        <p:cond delay="indefinite"/>
                      </p:stCondLst>
                      <p:childTnLst>
                        <p:par>
                          <p:cTn id="1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1214414" y="500042"/>
            <a:ext cx="247471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40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Урок №</a:t>
            </a:r>
            <a:r>
              <a:rPr lang="en-US" sz="40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4</a:t>
            </a:r>
            <a:r>
              <a:rPr lang="bg-BG" sz="4000" b="1" spc="5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5</a:t>
            </a:r>
            <a:endParaRPr lang="bg-BG" sz="40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авоъгълник 2"/>
          <p:cNvSpPr/>
          <p:nvPr/>
        </p:nvSpPr>
        <p:spPr>
          <a:xfrm>
            <a:off x="1357290" y="2143116"/>
            <a:ext cx="2775952" cy="923330"/>
          </a:xfrm>
          <a:prstGeom prst="rect">
            <a:avLst/>
          </a:prstGeom>
          <a:noFill/>
        </p:spPr>
        <p:txBody>
          <a:bodyPr spcFirstLastPara="1" wrap="none">
            <a:prstTxWarp prst="textArchDow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60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Десетица</a:t>
            </a:r>
            <a:r>
              <a:rPr lang="bg-BG" sz="5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</a:p>
        </p:txBody>
      </p:sp>
      <p:pic>
        <p:nvPicPr>
          <p:cNvPr id="4100" name="Picture 24" descr="D:\My Pictures\clipart\1215441710346661399klsgfx_Pencils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613" y="357188"/>
            <a:ext cx="1830387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7" descr="D:\My Pictures\clipart\1215441846820333162ben_Jigsaw_Puzzle_svg_med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2786063"/>
            <a:ext cx="4495800" cy="304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8" descr="D:\My Pictures\clipart\Копие от 1215441846820333162ben_Jigsaw_Puzzle_svg_med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214688"/>
            <a:ext cx="1409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D:\My Pictures\clipart\1215441846820333162ben_Jigsaw_Puzzle_svg_med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814763"/>
            <a:ext cx="4495800" cy="304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 descr="D:\My Pictures\clipart\1206558749642883278risto_pekkala_Jigsaw_puzzle_piece_svg_med.png"/>
          <p:cNvPicPr>
            <a:picLocks noChangeAspect="1" noChangeArrowheads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07118">
            <a:off x="5167963" y="5353097"/>
            <a:ext cx="1409006" cy="1409006"/>
          </a:xfrm>
          <a:prstGeom prst="rect">
            <a:avLst/>
          </a:prstGeom>
          <a:noFill/>
        </p:spPr>
      </p:pic>
      <p:pic>
        <p:nvPicPr>
          <p:cNvPr id="4105" name="Picture 5" descr="D:\My Pictures\деца\учка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3571875"/>
            <a:ext cx="1500187" cy="26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6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Текстово поле 2"/>
          <p:cNvSpPr txBox="1">
            <a:spLocks noChangeArrowheads="1"/>
          </p:cNvSpPr>
          <p:nvPr/>
        </p:nvSpPr>
        <p:spPr bwMode="auto">
          <a:xfrm>
            <a:off x="4643438" y="3349625"/>
            <a:ext cx="400050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bg-BG">
              <a:latin typeface="Georgia" pitchFamily="18" charset="0"/>
            </a:endParaRPr>
          </a:p>
          <a:p>
            <a:pPr algn="ctr" eaLnBrk="1" hangingPunct="1"/>
            <a:r>
              <a:rPr lang="bg-BG" sz="2000" i="1">
                <a:latin typeface="Georgia" pitchFamily="18" charset="0"/>
              </a:rPr>
              <a:t>Автори:</a:t>
            </a:r>
          </a:p>
          <a:p>
            <a:pPr algn="ctr" eaLnBrk="1" hangingPunct="1"/>
            <a:endParaRPr lang="bg-BG" sz="2000" i="1">
              <a:latin typeface="Georgia" pitchFamily="18" charset="0"/>
            </a:endParaRPr>
          </a:p>
          <a:p>
            <a:pPr algn="ctr" eaLnBrk="1" hangingPunct="1"/>
            <a:r>
              <a:rPr lang="bg-BG" sz="2000">
                <a:latin typeface="Georgia" pitchFamily="18" charset="0"/>
              </a:rPr>
              <a:t>Мариана Богданова</a:t>
            </a:r>
          </a:p>
          <a:p>
            <a:pPr algn="ctr" eaLnBrk="1" hangingPunct="1"/>
            <a:r>
              <a:rPr lang="bg-BG" sz="2000">
                <a:latin typeface="Georgia" pitchFamily="18" charset="0"/>
              </a:rPr>
              <a:t>Катя Никова</a:t>
            </a:r>
          </a:p>
          <a:p>
            <a:pPr algn="ctr" eaLnBrk="1" hangingPunct="1"/>
            <a:r>
              <a:rPr lang="bg-BG" sz="2000">
                <a:latin typeface="Georgia" pitchFamily="18" charset="0"/>
              </a:rPr>
              <a:t>Николина Димитрова</a:t>
            </a:r>
          </a:p>
          <a:p>
            <a:pPr algn="ctr" eaLnBrk="1" hangingPunct="1"/>
            <a:endParaRPr lang="bg-BG" sz="2000">
              <a:latin typeface="Georgia" pitchFamily="18" charset="0"/>
            </a:endParaRPr>
          </a:p>
          <a:p>
            <a:pPr algn="ctr" eaLnBrk="1" hangingPunct="1"/>
            <a:r>
              <a:rPr lang="bg-BG" sz="2000">
                <a:latin typeface="Georgia" pitchFamily="18" charset="0"/>
              </a:rPr>
              <a:t>Презентирал: Цвета Гергова</a:t>
            </a:r>
          </a:p>
          <a:p>
            <a:pPr algn="ctr" eaLnBrk="1" hangingPunct="1"/>
            <a:endParaRPr lang="bg-BG" sz="2000">
              <a:latin typeface="Georgia" pitchFamily="18" charset="0"/>
            </a:endParaRPr>
          </a:p>
          <a:p>
            <a:pPr algn="ctr" eaLnBrk="1" hangingPunct="1"/>
            <a:endParaRPr lang="bg-BG" sz="2000">
              <a:latin typeface="Georgia" pitchFamily="18" charset="0"/>
            </a:endParaRPr>
          </a:p>
          <a:p>
            <a:pPr algn="ctr" eaLnBrk="1" hangingPunct="1"/>
            <a:endParaRPr lang="bg-BG" sz="2000">
              <a:latin typeface="Georgia" pitchFamily="18" charset="0"/>
            </a:endParaRPr>
          </a:p>
          <a:p>
            <a:pPr algn="ctr" eaLnBrk="1" hangingPunct="1"/>
            <a:endParaRPr lang="bg-BG" sz="2000">
              <a:latin typeface="Calibri" pitchFamily="34" charset="0"/>
            </a:endParaRPr>
          </a:p>
          <a:p>
            <a:pPr eaLnBrk="1" hangingPunct="1"/>
            <a:endParaRPr lang="bg-BG" sz="2400">
              <a:latin typeface="Georgia" pitchFamily="18" charset="0"/>
            </a:endParaRPr>
          </a:p>
        </p:txBody>
      </p:sp>
      <p:pic>
        <p:nvPicPr>
          <p:cNvPr id="21507" name="Picture 2" descr="C:\Documents and Settings\user\My Documents\My Pictures\4udesnoo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143000"/>
            <a:ext cx="43751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авоъгълник 4"/>
          <p:cNvSpPr/>
          <p:nvPr/>
        </p:nvSpPr>
        <p:spPr>
          <a:xfrm>
            <a:off x="2857488" y="357166"/>
            <a:ext cx="3198328" cy="923330"/>
          </a:xfrm>
          <a:prstGeom prst="rect">
            <a:avLst/>
          </a:prstGeom>
          <a:ln>
            <a:prstDash val="dash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5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единици </a:t>
            </a:r>
          </a:p>
        </p:txBody>
      </p:sp>
      <p:pic>
        <p:nvPicPr>
          <p:cNvPr id="5123" name="Picture 2" descr="D:\My Pictures\clipart\11971488431079343407barretr_Penci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4879">
            <a:off x="896938" y="4183063"/>
            <a:ext cx="1903412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3" descr="D:\My Pictures\clipart\11970909541543419959gramzon_Pencil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4143375"/>
            <a:ext cx="1284287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4" descr="D:\My Pictures\clipart\11954292791238603258TheStructorr_pencil_svg_me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1357313"/>
            <a:ext cx="16859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кръглен правоъгълник 8"/>
          <p:cNvSpPr/>
          <p:nvPr/>
        </p:nvSpPr>
        <p:spPr>
          <a:xfrm>
            <a:off x="3429000" y="2286000"/>
            <a:ext cx="714375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0" name="Закръглен правоъгълник 9"/>
          <p:cNvSpPr/>
          <p:nvPr/>
        </p:nvSpPr>
        <p:spPr>
          <a:xfrm>
            <a:off x="642910" y="3714752"/>
            <a:ext cx="714380" cy="7143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5400" dirty="0"/>
              <a:t>1</a:t>
            </a:r>
          </a:p>
        </p:txBody>
      </p:sp>
      <p:sp>
        <p:nvSpPr>
          <p:cNvPr id="11" name="Закръглен правоъгълник 10"/>
          <p:cNvSpPr/>
          <p:nvPr/>
        </p:nvSpPr>
        <p:spPr>
          <a:xfrm>
            <a:off x="3428992" y="2285992"/>
            <a:ext cx="714380" cy="7143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5400" dirty="0"/>
              <a:t>1</a:t>
            </a:r>
          </a:p>
        </p:txBody>
      </p:sp>
      <p:sp>
        <p:nvSpPr>
          <p:cNvPr id="12" name="Закръглен правоъгълник 11"/>
          <p:cNvSpPr/>
          <p:nvPr/>
        </p:nvSpPr>
        <p:spPr>
          <a:xfrm>
            <a:off x="6786563" y="4357688"/>
            <a:ext cx="714375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3" name="Закръглен правоъгълник 12"/>
          <p:cNvSpPr/>
          <p:nvPr/>
        </p:nvSpPr>
        <p:spPr>
          <a:xfrm>
            <a:off x="6786578" y="4357694"/>
            <a:ext cx="714380" cy="7143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5400" dirty="0"/>
              <a:t>1</a:t>
            </a:r>
          </a:p>
        </p:txBody>
      </p:sp>
      <p:pic>
        <p:nvPicPr>
          <p:cNvPr id="5137" name="Picture 5" descr="D:\My Pictures\clipart\119498686494821845creation_day_1_number_ge_01_svg_me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14313"/>
            <a:ext cx="8731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Закръглен правоъгълник 13"/>
          <p:cNvSpPr/>
          <p:nvPr/>
        </p:nvSpPr>
        <p:spPr>
          <a:xfrm>
            <a:off x="714348" y="1214422"/>
            <a:ext cx="500066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авоъгълник 4"/>
          <p:cNvSpPr/>
          <p:nvPr/>
        </p:nvSpPr>
        <p:spPr>
          <a:xfrm>
            <a:off x="3143240" y="285728"/>
            <a:ext cx="2687860" cy="923330"/>
          </a:xfrm>
          <a:prstGeom prst="rect">
            <a:avLst/>
          </a:prstGeom>
          <a:ln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5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двойки </a:t>
            </a:r>
          </a:p>
        </p:txBody>
      </p:sp>
      <p:pic>
        <p:nvPicPr>
          <p:cNvPr id="6147" name="Picture 2" descr="D:\My Pictures\clipart\11971488431079343407barretr_Penci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4879">
            <a:off x="896938" y="4183063"/>
            <a:ext cx="1903412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3" descr="D:\My Pictures\clipart\11970909541543419959gramzon_Pencil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4143375"/>
            <a:ext cx="1284288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 descr="D:\My Pictures\clipart\11954292791238603258TheStructorr_pencil_svg_me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1357313"/>
            <a:ext cx="16859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кръглен правоъгълник 8"/>
          <p:cNvSpPr/>
          <p:nvPr/>
        </p:nvSpPr>
        <p:spPr>
          <a:xfrm>
            <a:off x="3429000" y="2286000"/>
            <a:ext cx="714375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0" name="Закръглен правоъгълник 9"/>
          <p:cNvSpPr/>
          <p:nvPr/>
        </p:nvSpPr>
        <p:spPr>
          <a:xfrm>
            <a:off x="642910" y="3714752"/>
            <a:ext cx="714380" cy="7143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5400" dirty="0"/>
              <a:t>2</a:t>
            </a:r>
          </a:p>
        </p:txBody>
      </p:sp>
      <p:sp>
        <p:nvSpPr>
          <p:cNvPr id="11" name="Закръглен правоъгълник 10"/>
          <p:cNvSpPr/>
          <p:nvPr/>
        </p:nvSpPr>
        <p:spPr>
          <a:xfrm>
            <a:off x="3428992" y="2285992"/>
            <a:ext cx="714380" cy="7143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5400" dirty="0"/>
              <a:t>2</a:t>
            </a:r>
          </a:p>
        </p:txBody>
      </p:sp>
      <p:sp>
        <p:nvSpPr>
          <p:cNvPr id="12" name="Закръглен правоъгълник 11"/>
          <p:cNvSpPr/>
          <p:nvPr/>
        </p:nvSpPr>
        <p:spPr>
          <a:xfrm>
            <a:off x="6072188" y="4214813"/>
            <a:ext cx="714375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3" name="Закръглен правоъгълник 12"/>
          <p:cNvSpPr/>
          <p:nvPr/>
        </p:nvSpPr>
        <p:spPr>
          <a:xfrm>
            <a:off x="6072198" y="4214818"/>
            <a:ext cx="714380" cy="7143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5400" dirty="0"/>
              <a:t>2</a:t>
            </a:r>
          </a:p>
        </p:txBody>
      </p:sp>
      <p:pic>
        <p:nvPicPr>
          <p:cNvPr id="6161" name="Picture 2" descr="D:\My Pictures\clipart\11971488431079343407barretr_Penci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4879">
            <a:off x="1611313" y="4700588"/>
            <a:ext cx="1903412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2" name="Picture 4" descr="D:\My Pictures\clipart\11954292791238603258TheStructorr_pencil_svg_me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1428750"/>
            <a:ext cx="16859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3" name="Picture 3" descr="D:\My Pictures\clipart\11970909541543419959gramzon_Pencil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786188"/>
            <a:ext cx="1284287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4" name="Picture 2" descr="D:\My Pictures\clipart\119498686616552681creation_day_2_number_ge_01_svg_me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563" y="285750"/>
            <a:ext cx="893762" cy="190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авоъгълник 4"/>
          <p:cNvSpPr/>
          <p:nvPr/>
        </p:nvSpPr>
        <p:spPr>
          <a:xfrm>
            <a:off x="2571736" y="428604"/>
            <a:ext cx="2531399" cy="923330"/>
          </a:xfrm>
          <a:prstGeom prst="rect">
            <a:avLst/>
          </a:prstGeom>
          <a:ln>
            <a:prstDash val="dash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5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петици </a:t>
            </a:r>
          </a:p>
        </p:txBody>
      </p:sp>
      <p:pic>
        <p:nvPicPr>
          <p:cNvPr id="7171" name="Picture 3" descr="D:\My Pictures\clipart\11970909541543419959gramzon_Penci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429125"/>
            <a:ext cx="1284288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D:\My Pictures\clipart\11954292791238603258TheStructorr_pencil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1000125"/>
            <a:ext cx="16859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кръглен правоъгълник 8"/>
          <p:cNvSpPr/>
          <p:nvPr/>
        </p:nvSpPr>
        <p:spPr>
          <a:xfrm>
            <a:off x="3429000" y="2286000"/>
            <a:ext cx="714375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10" name="Закръглен правоъгълник 9"/>
          <p:cNvSpPr/>
          <p:nvPr/>
        </p:nvSpPr>
        <p:spPr>
          <a:xfrm>
            <a:off x="642910" y="3714752"/>
            <a:ext cx="714380" cy="7143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5400" dirty="0"/>
              <a:t>5</a:t>
            </a:r>
          </a:p>
        </p:txBody>
      </p:sp>
      <p:sp>
        <p:nvSpPr>
          <p:cNvPr id="11" name="Закръглен правоъгълник 10"/>
          <p:cNvSpPr/>
          <p:nvPr/>
        </p:nvSpPr>
        <p:spPr>
          <a:xfrm>
            <a:off x="3428992" y="2285992"/>
            <a:ext cx="714380" cy="7143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5400" dirty="0"/>
              <a:t>5</a:t>
            </a:r>
          </a:p>
        </p:txBody>
      </p:sp>
      <p:pic>
        <p:nvPicPr>
          <p:cNvPr id="7180" name="Picture 4" descr="D:\My Pictures\clipart\11954292791238603258TheStructorr_pencil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071563"/>
            <a:ext cx="16859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3" descr="D:\My Pictures\clipart\11970909541543419959gramzon_Penci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4429125"/>
            <a:ext cx="1284288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2" name="Picture 4" descr="D:\My Pictures\clipart\11954292791238603258TheStructorr_pencil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071563"/>
            <a:ext cx="16859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4" descr="D:\My Pictures\clipart\11954292791238603258TheStructorr_pencil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1143000"/>
            <a:ext cx="16859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4" name="Picture 4" descr="D:\My Pictures\clipart\11954292791238603258TheStructorr_pencil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1071563"/>
            <a:ext cx="16859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5" name="Picture 3" descr="D:\My Pictures\clipart\11970909541543419959gramzon_Penci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4500563"/>
            <a:ext cx="128428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6" name="Picture 3" descr="D:\My Pictures\clipart\11970909541543419959gramzon_Penci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4500563"/>
            <a:ext cx="1284287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7" name="Picture 3" descr="D:\My Pictures\clipart\11970909541543419959gramzon_Penci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572000"/>
            <a:ext cx="1284288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8" name="Picture 2" descr="D:\My Pictures\clipart\1194986875418362815creation_day_5_number_ge_02_svg_me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214313"/>
            <a:ext cx="103822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My Pictures\clipart\Копие от Копие от 11949839791147862640colori_01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1643063"/>
            <a:ext cx="19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D:\My Pictures\clipart\Копие (2) от Копие от 11949839791147862640colori_01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285875"/>
            <a:ext cx="19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D:\My Pictures\clipart\Копие (2) от 11949839791147862640colori_01_svg_me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714500"/>
            <a:ext cx="1809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D:\My Pictures\clipart\Копие (3) от 11949839791147862640colori_01_svg_me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1214438"/>
            <a:ext cx="1809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D:\My Pictures\clipart\Копие (3) от 11949839791147862640colori_01_svg_me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1571625"/>
            <a:ext cx="1809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2" descr="D:\My Pictures\clipart\Копие от Копие от 11949839791147862640colori_01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1571625"/>
            <a:ext cx="19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3" descr="D:\My Pictures\clipart\Копие (2) от Копие от 11949839791147862640colori_01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1357313"/>
            <a:ext cx="19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4" descr="D:\My Pictures\clipart\Копие (2) от 11949839791147862640colori_01_svg_me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1785938"/>
            <a:ext cx="1809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2" descr="D:\My Pictures\clipart\Копие от Копие от 11949839791147862640colori_01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1285875"/>
            <a:ext cx="19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3" descr="D:\My Pictures\clipart\Копие (2) от Копие от 11949839791147862640colori_01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1428750"/>
            <a:ext cx="19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7" descr="D:\My Pictures\clipart\1274757902899255791red_black_free_border_paper-md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1571625"/>
            <a:ext cx="28352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8" descr="D:\My Pictures\clipart\11949839791147862640colori_01_svg_med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1785938"/>
            <a:ext cx="7429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2" name="Picture 8" descr="D:\My Pictures\clipart\11949839791147862640colori_01_svg_med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1785938"/>
            <a:ext cx="7429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9" descr="D:\My Pictures\clipart\Копие от 11949839791147862640colori_01_svg_med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1785938"/>
            <a:ext cx="381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авоъгълник 15"/>
          <p:cNvSpPr/>
          <p:nvPr/>
        </p:nvSpPr>
        <p:spPr>
          <a:xfrm>
            <a:off x="1214414" y="214290"/>
            <a:ext cx="3143272" cy="769441"/>
          </a:xfrm>
          <a:prstGeom prst="rect">
            <a:avLst/>
          </a:prstGeom>
          <a:ln>
            <a:prstDash val="dash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 </a:t>
            </a:r>
            <a:r>
              <a:rPr lang="bg-BG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единици </a:t>
            </a:r>
          </a:p>
        </p:txBody>
      </p:sp>
      <p:sp>
        <p:nvSpPr>
          <p:cNvPr id="17" name="Правоъгълник 16"/>
          <p:cNvSpPr/>
          <p:nvPr/>
        </p:nvSpPr>
        <p:spPr>
          <a:xfrm>
            <a:off x="5429256" y="5214950"/>
            <a:ext cx="3429024" cy="769441"/>
          </a:xfrm>
          <a:prstGeom prst="rect">
            <a:avLst/>
          </a:prstGeom>
          <a:ln>
            <a:prstDash val="dash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</a:t>
            </a:r>
            <a:r>
              <a:rPr lang="bg-BG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десетица </a:t>
            </a:r>
          </a:p>
        </p:txBody>
      </p:sp>
      <p:sp>
        <p:nvSpPr>
          <p:cNvPr id="18" name="Текстово поле 17"/>
          <p:cNvSpPr txBox="1">
            <a:spLocks noChangeArrowheads="1"/>
          </p:cNvSpPr>
          <p:nvPr/>
        </p:nvSpPr>
        <p:spPr bwMode="auto">
          <a:xfrm>
            <a:off x="4572000" y="5143500"/>
            <a:ext cx="7858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6000"/>
              <a:t>=</a:t>
            </a:r>
          </a:p>
        </p:txBody>
      </p:sp>
      <p:sp>
        <p:nvSpPr>
          <p:cNvPr id="19" name="Закръглен правоъгълник 18"/>
          <p:cNvSpPr/>
          <p:nvPr/>
        </p:nvSpPr>
        <p:spPr>
          <a:xfrm>
            <a:off x="642910" y="1142984"/>
            <a:ext cx="500066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1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8148E-6 L 0.00625 0.72778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D:\My Pictures\clipart\1274757902899255791red_black_free_border_paper-m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00188"/>
            <a:ext cx="28352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D:\My Pictures\clipart\11949839791147862640colori_01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1714500"/>
            <a:ext cx="7429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D:\My Pictures\clipart\11949839791147862640colori_01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714500"/>
            <a:ext cx="7429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D:\My Pictures\clipart\Копие от 11949839791147862640colori_01_svg_me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1714500"/>
            <a:ext cx="381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авоъгълник 5"/>
          <p:cNvSpPr/>
          <p:nvPr/>
        </p:nvSpPr>
        <p:spPr>
          <a:xfrm>
            <a:off x="642910" y="5072074"/>
            <a:ext cx="3429024" cy="769441"/>
          </a:xfrm>
          <a:prstGeom prst="rect">
            <a:avLst/>
          </a:prstGeom>
          <a:ln>
            <a:prstDash val="dash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</a:t>
            </a:r>
            <a:r>
              <a:rPr lang="bg-BG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десетица </a:t>
            </a:r>
          </a:p>
        </p:txBody>
      </p:sp>
      <p:pic>
        <p:nvPicPr>
          <p:cNvPr id="7" name="Picture 2" descr="D:\My Pictures\clipart\Копие от Копие от 11949839791147862640colori_01_svg_me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1000125"/>
            <a:ext cx="19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D:\My Pictures\clipart\Копие (2) от Копие от 11949839791147862640colori_01_svg_med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500188"/>
            <a:ext cx="19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D:\My Pictures\clipart\Копие (2) от 11949839791147862640colori_01_svg_med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1357313"/>
            <a:ext cx="1809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D:\My Pictures\clipart\Копие (3) от 11949839791147862640colori_01_svg_med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1857375"/>
            <a:ext cx="1809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D:\My Pictures\clipart\Копие от Копие от 11949839791147862640colori_01_svg_me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1143000"/>
            <a:ext cx="19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D:\My Pictures\clipart\Копие (2) от Копие от 11949839791147862640colori_01_svg_med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1857375"/>
            <a:ext cx="19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D:\My Pictures\clipart\Копие (2) от 11949839791147862640colori_01_svg_med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214438"/>
            <a:ext cx="1809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D:\My Pictures\clipart\Копие (3) от 11949839791147862640colori_01_svg_med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2000250"/>
            <a:ext cx="1809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D:\My Pictures\clipart\Копие от Копие от 11949839791147862640colori_01_svg_me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1071563"/>
            <a:ext cx="19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 descr="D:\My Pictures\clipart\Копие (2) от Копие от 11949839791147862640colori_01_svg_med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2000250"/>
            <a:ext cx="19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авоъгълник 16"/>
          <p:cNvSpPr/>
          <p:nvPr/>
        </p:nvSpPr>
        <p:spPr>
          <a:xfrm>
            <a:off x="5357818" y="5072074"/>
            <a:ext cx="3143272" cy="769441"/>
          </a:xfrm>
          <a:prstGeom prst="rect">
            <a:avLst/>
          </a:prstGeom>
          <a:ln>
            <a:prstDash val="dash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 </a:t>
            </a:r>
            <a:r>
              <a:rPr lang="bg-BG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единици </a:t>
            </a:r>
          </a:p>
        </p:txBody>
      </p:sp>
      <p:sp>
        <p:nvSpPr>
          <p:cNvPr id="18" name="Текстово поле 17"/>
          <p:cNvSpPr txBox="1">
            <a:spLocks noChangeArrowheads="1"/>
          </p:cNvSpPr>
          <p:nvPr/>
        </p:nvSpPr>
        <p:spPr bwMode="auto">
          <a:xfrm>
            <a:off x="4429125" y="5072063"/>
            <a:ext cx="7858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bg-BG" sz="6000"/>
              <a:t>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D:\My Pictures\clipart\1194985624696670932tasto_10_architetto_fran_01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214438"/>
            <a:ext cx="13970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авоъгълник 3"/>
          <p:cNvSpPr/>
          <p:nvPr/>
        </p:nvSpPr>
        <p:spPr>
          <a:xfrm>
            <a:off x="3786182" y="3857628"/>
            <a:ext cx="3857652" cy="769441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</a:t>
            </a:r>
            <a:r>
              <a:rPr lang="bg-BG" sz="4400" b="1" spc="50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дес</a:t>
            </a:r>
            <a:r>
              <a:rPr lang="bg-BG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= 10 ед. </a:t>
            </a:r>
          </a:p>
        </p:txBody>
      </p:sp>
      <p:pic>
        <p:nvPicPr>
          <p:cNvPr id="10244" name="Picture 4" descr="D:\My Pictures\clipart\1216181106356570529jean_victor_balin_icon_star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2071688"/>
            <a:ext cx="52546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4" descr="D:\My Pictures\clipart\1216181106356570529jean_victor_balin_icon_star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2857500"/>
            <a:ext cx="52546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4" descr="D:\My Pictures\clipart\1216181106356570529jean_victor_balin_icon_star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822183">
            <a:off x="8172451" y="4398962"/>
            <a:ext cx="52546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4" descr="D:\My Pictures\clipart\1216181106356570529jean_victor_balin_icon_star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1000125"/>
            <a:ext cx="52546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4" descr="D:\My Pictures\clipart\1216181106356570529jean_victor_balin_icon_star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612701">
            <a:off x="7743825" y="2327275"/>
            <a:ext cx="5254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4" descr="D:\My Pictures\clipart\1216181106356570529jean_victor_balin_icon_star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5500688"/>
            <a:ext cx="52546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4" descr="D:\My Pictures\clipart\1216181106356570529jean_victor_balin_icon_star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2928938"/>
            <a:ext cx="52546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5" descr="D:\My Pictures\деца\учка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2571750"/>
            <a:ext cx="18002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D:\My Pictures\clipart\11970932101558175931ralexandrec_Christmas_Bal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071563"/>
            <a:ext cx="7905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аво съединение 4"/>
          <p:cNvCxnSpPr/>
          <p:nvPr/>
        </p:nvCxnSpPr>
        <p:spPr>
          <a:xfrm>
            <a:off x="1214438" y="1143000"/>
            <a:ext cx="7929562" cy="158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Закръглен правоъгълник 6"/>
          <p:cNvSpPr/>
          <p:nvPr/>
        </p:nvSpPr>
        <p:spPr>
          <a:xfrm>
            <a:off x="714348" y="1214422"/>
            <a:ext cx="500066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3200" dirty="0"/>
              <a:t>3</a:t>
            </a:r>
          </a:p>
        </p:txBody>
      </p:sp>
      <p:pic>
        <p:nvPicPr>
          <p:cNvPr id="10" name="Picture 3" descr="D:\My Pictures\clipart\11970932101558175931ralexandrec_Christmas_Bal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071563"/>
            <a:ext cx="7905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D:\My Pictures\clipart\11970932101558175931ralexandrec_Christmas_Bal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1071563"/>
            <a:ext cx="7905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D:\My Pictures\clipart\11970932101558175931ralexandrec_Christmas_Bal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1071563"/>
            <a:ext cx="7905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D:\My Pictures\clipart\11970932101558175931ralexandrec_Christmas_Bal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1071563"/>
            <a:ext cx="7905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D:\My Pictures\clipart\11970932101558175931ralexandrec_Christmas_Bal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071563"/>
            <a:ext cx="7905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D:\My Pictures\clipart\11970932101558175931ralexandrec_Christmas_Bal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071563"/>
            <a:ext cx="7905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 descr="D:\My Pictures\clipart\11970932101558175931ralexandrec_Christmas_Bal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1071563"/>
            <a:ext cx="7905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D:\My Pictures\clipart\11970932101558175931ralexandrec_Christmas_Bal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1071563"/>
            <a:ext cx="7905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 descr="D:\My Pictures\clipart\11970932101558175931ralexandrec_Christmas_Ball_svg_m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25" y="1071563"/>
            <a:ext cx="7905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Picture 4" descr="D:\My Pictures\clipart\11949910871041254139christmas_tree_01_svg_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4688"/>
            <a:ext cx="2714625" cy="298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Правоъгълник 21"/>
          <p:cNvSpPr/>
          <p:nvPr/>
        </p:nvSpPr>
        <p:spPr>
          <a:xfrm>
            <a:off x="2285984" y="2428868"/>
            <a:ext cx="5072098" cy="769441"/>
          </a:xfrm>
          <a:prstGeom prst="rect">
            <a:avLst/>
          </a:prstGeom>
          <a:ln>
            <a:prstDash val="dash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 </a:t>
            </a:r>
            <a:r>
              <a:rPr lang="bg-BG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ед.  =         </a:t>
            </a:r>
            <a:r>
              <a:rPr lang="bg-BG" sz="4400" b="1" spc="50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дес</a:t>
            </a:r>
            <a:r>
              <a:rPr lang="bg-BG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sp>
        <p:nvSpPr>
          <p:cNvPr id="23" name="Закръглен правоъгълник 22"/>
          <p:cNvSpPr/>
          <p:nvPr/>
        </p:nvSpPr>
        <p:spPr>
          <a:xfrm>
            <a:off x="5000625" y="2500313"/>
            <a:ext cx="785813" cy="64293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24" name="Закръглен правоъгълник 23"/>
          <p:cNvSpPr/>
          <p:nvPr/>
        </p:nvSpPr>
        <p:spPr>
          <a:xfrm>
            <a:off x="5000625" y="2500313"/>
            <a:ext cx="785813" cy="64293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4400" dirty="0"/>
              <a:t>1</a:t>
            </a:r>
          </a:p>
        </p:txBody>
      </p:sp>
      <p:sp>
        <p:nvSpPr>
          <p:cNvPr id="25" name="Правоъгълник 24"/>
          <p:cNvSpPr/>
          <p:nvPr/>
        </p:nvSpPr>
        <p:spPr>
          <a:xfrm>
            <a:off x="2357422" y="3929066"/>
            <a:ext cx="5072098" cy="769441"/>
          </a:xfrm>
          <a:prstGeom prst="rect">
            <a:avLst/>
          </a:prstGeom>
          <a:ln>
            <a:prstDash val="dashDot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bg-BG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bg-BG" sz="4400" b="1" spc="50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дес</a:t>
            </a:r>
            <a:r>
              <a:rPr lang="bg-BG" sz="44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 =               ед.</a:t>
            </a:r>
          </a:p>
        </p:txBody>
      </p:sp>
      <p:sp>
        <p:nvSpPr>
          <p:cNvPr id="26" name="Закръглен правоъгълник 25"/>
          <p:cNvSpPr/>
          <p:nvPr/>
        </p:nvSpPr>
        <p:spPr>
          <a:xfrm>
            <a:off x="4643438" y="4000500"/>
            <a:ext cx="785812" cy="64293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27" name="Закръглен правоъгълник 26"/>
          <p:cNvSpPr/>
          <p:nvPr/>
        </p:nvSpPr>
        <p:spPr>
          <a:xfrm>
            <a:off x="5429250" y="4000500"/>
            <a:ext cx="785813" cy="64293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bg-BG"/>
          </a:p>
        </p:txBody>
      </p:sp>
      <p:sp>
        <p:nvSpPr>
          <p:cNvPr id="28" name="Закръглен правоъгълник 27"/>
          <p:cNvSpPr/>
          <p:nvPr/>
        </p:nvSpPr>
        <p:spPr>
          <a:xfrm>
            <a:off x="4643438" y="4000500"/>
            <a:ext cx="785812" cy="64293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4400" dirty="0"/>
              <a:t>1</a:t>
            </a:r>
          </a:p>
        </p:txBody>
      </p:sp>
      <p:sp>
        <p:nvSpPr>
          <p:cNvPr id="29" name="Закръглен правоъгълник 28"/>
          <p:cNvSpPr/>
          <p:nvPr/>
        </p:nvSpPr>
        <p:spPr>
          <a:xfrm>
            <a:off x="5429250" y="4000500"/>
            <a:ext cx="785813" cy="64293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bg-BG" sz="4400" dirty="0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53c84d7fa4417cb61095a0b9cc749baa60cbb58f"/>
</p:tagLst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2954</TotalTime>
  <Words>323</Words>
  <Application>Microsoft Office PowerPoint</Application>
  <PresentationFormat>Презентация на цял екран (4:3)</PresentationFormat>
  <Paragraphs>135</Paragraphs>
  <Slides>20</Slides>
  <Notes>20</Notes>
  <HiddenSlides>0</HiddenSlides>
  <MMClips>0</MMClips>
  <ScaleCrop>false</ScaleCrop>
  <HeadingPairs>
    <vt:vector size="8" baseType="variant">
      <vt:variant>
        <vt:lpstr>Използвани шрифтове</vt:lpstr>
      </vt:variant>
      <vt:variant>
        <vt:i4>4</vt:i4>
      </vt:variant>
      <vt:variant>
        <vt:lpstr>Тема</vt:lpstr>
      </vt:variant>
      <vt:variant>
        <vt:i4>1</vt:i4>
      </vt:variant>
      <vt:variant>
        <vt:lpstr>Вградени OLE сървъри</vt:lpstr>
      </vt:variant>
      <vt:variant>
        <vt:i4>1</vt:i4>
      </vt:variant>
      <vt:variant>
        <vt:lpstr>Заглавия на слайдовете</vt:lpstr>
      </vt:variant>
      <vt:variant>
        <vt:i4>20</vt:i4>
      </vt:variant>
    </vt:vector>
  </HeadingPairs>
  <TitlesOfParts>
    <vt:vector size="26" baseType="lpstr">
      <vt:lpstr>Arial</vt:lpstr>
      <vt:lpstr>Calibri</vt:lpstr>
      <vt:lpstr>Georgia</vt:lpstr>
      <vt:lpstr>Times New Roman</vt:lpstr>
      <vt:lpstr>Office тема</vt:lpstr>
      <vt:lpstr>Document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Десетица</dc:title>
  <dc:creator>Цвета Гергова</dc:creator>
  <cp:lastModifiedBy>Antim</cp:lastModifiedBy>
  <cp:revision>242</cp:revision>
  <dcterms:created xsi:type="dcterms:W3CDTF">2010-06-04T14:57:11Z</dcterms:created>
  <dcterms:modified xsi:type="dcterms:W3CDTF">2011-12-15T11:05:23Z</dcterms:modified>
</cp:coreProperties>
</file>